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CF574-66E2-490D-818C-AA7FAF53DEA8}" type="datetimeFigureOut">
              <a:rPr lang="en-US" smtClean="0"/>
              <a:t>18-Apr-16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FB626-8DBF-45AE-A27B-3D029166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CF574-66E2-490D-818C-AA7FAF53DEA8}" type="datetimeFigureOut">
              <a:rPr lang="en-US" smtClean="0"/>
              <a:t>18-Apr-16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FB626-8DBF-45AE-A27B-3D0291663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en-ZA" sz="3200" b="1"/>
            </a:br>
            <a:r>
              <a:rPr lang="en-ZA" sz="3200" b="1">
                <a:latin typeface="Calibri"/>
              </a:rPr>
              <a:t>Sustainable Sanitation </a:t>
            </a:r>
            <a:br>
              <a:rPr lang="en-ZA" sz="3200" b="1">
                <a:latin typeface="Calibri"/>
              </a:rPr>
            </a:br>
            <a:r>
              <a:rPr lang="en-ZA" sz="3200" b="1">
                <a:latin typeface="Calibri"/>
              </a:rPr>
              <a:t>in East Africa</a:t>
            </a:r>
            <a:br>
              <a:rPr lang="en-ZA" sz="3200" b="1">
                <a:latin typeface="Calibri"/>
              </a:rPr>
            </a:br>
            <a:r>
              <a:rPr lang="en-ZA" sz="3200" b="1">
                <a:latin typeface="Calibri"/>
              </a:rPr>
              <a:t> – A comparison of two National Sanitation Programmes </a:t>
            </a:r>
            <a:br>
              <a:rPr lang="en-ZA" sz="3200" b="1"/>
            </a:br>
            <a:endParaRPr lang="en-US" sz="32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5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3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7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84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22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6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9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3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7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5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Sustainable Sanitation  in East Africa  – A comparison of two National Sanitation Programmes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Sustainable Sanitation  in East Africa  – A comparison of two National Sanitation Programmes  </dc:title>
  <dc:creator>Anthony Waterkeyn</dc:creator>
  <cp:lastModifiedBy>Anthony Waterkeyn</cp:lastModifiedBy>
  <cp:revision>1</cp:revision>
  <dcterms:created xsi:type="dcterms:W3CDTF">2016-04-18T15:19:59Z</dcterms:created>
  <dcterms:modified xsi:type="dcterms:W3CDTF">2016-04-18T15:19:59Z</dcterms:modified>
</cp:coreProperties>
</file>