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15"/>
  </p:notesMasterIdLst>
  <p:sldIdLst>
    <p:sldId id="266" r:id="rId5"/>
    <p:sldId id="270" r:id="rId6"/>
    <p:sldId id="261" r:id="rId7"/>
    <p:sldId id="264" r:id="rId8"/>
    <p:sldId id="267" r:id="rId9"/>
    <p:sldId id="258" r:id="rId10"/>
    <p:sldId id="259" r:id="rId11"/>
    <p:sldId id="262" r:id="rId12"/>
    <p:sldId id="263" r:id="rId13"/>
    <p:sldId id="256" r:id="rId14"/>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9756" autoAdjust="0"/>
  </p:normalViewPr>
  <p:slideViewPr>
    <p:cSldViewPr snapToGrid="0" snapToObjects="1">
      <p:cViewPr>
        <p:scale>
          <a:sx n="70" d="100"/>
          <a:sy n="70" d="100"/>
        </p:scale>
        <p:origin x="-414" y="64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39204-CBEC-4AC0-AF09-B5A4BC5E0AE5}" type="doc">
      <dgm:prSet loTypeId="urn:microsoft.com/office/officeart/2005/8/layout/list1" loCatId="list" qsTypeId="urn:microsoft.com/office/officeart/2005/8/quickstyle/3d7" qsCatId="3D" csTypeId="urn:microsoft.com/office/officeart/2005/8/colors/accent2_5" csCatId="accent2" phldr="1"/>
      <dgm:spPr/>
      <dgm:t>
        <a:bodyPr/>
        <a:lstStyle/>
        <a:p>
          <a:endParaRPr lang="en-US"/>
        </a:p>
      </dgm:t>
    </dgm:pt>
    <dgm:pt modelId="{D39C362A-89E4-4D83-924B-C0D3CD9701D9}">
      <dgm:prSet phldrT="[Text]"/>
      <dgm:spPr/>
      <dgm:t>
        <a:bodyPr/>
        <a:lstStyle/>
        <a:p>
          <a:r>
            <a:rPr lang="en-US" b="0" dirty="0" smtClean="0">
              <a:latin typeface="Cambria" pitchFamily="18" charset="0"/>
            </a:rPr>
            <a:t>Rehearsing CLTS – principles, potential</a:t>
          </a:r>
          <a:endParaRPr lang="en-US" b="0" dirty="0">
            <a:latin typeface="Cambria" pitchFamily="18" charset="0"/>
          </a:endParaRPr>
        </a:p>
      </dgm:t>
    </dgm:pt>
    <dgm:pt modelId="{3A818A2E-2099-4AAF-9A73-D189B96354BC}" type="parTrans" cxnId="{8759188D-810C-479A-B986-73AA06CAC197}">
      <dgm:prSet/>
      <dgm:spPr/>
      <dgm:t>
        <a:bodyPr/>
        <a:lstStyle/>
        <a:p>
          <a:endParaRPr lang="en-US" b="0">
            <a:latin typeface="Cambria" pitchFamily="18" charset="0"/>
          </a:endParaRPr>
        </a:p>
      </dgm:t>
    </dgm:pt>
    <dgm:pt modelId="{6FBD4D4C-497C-4C4F-A78F-F643FD8DA536}" type="sibTrans" cxnId="{8759188D-810C-479A-B986-73AA06CAC197}">
      <dgm:prSet/>
      <dgm:spPr/>
      <dgm:t>
        <a:bodyPr/>
        <a:lstStyle/>
        <a:p>
          <a:endParaRPr lang="en-US" b="0">
            <a:latin typeface="Cambria" pitchFamily="18" charset="0"/>
          </a:endParaRPr>
        </a:p>
      </dgm:t>
    </dgm:pt>
    <dgm:pt modelId="{D527EC00-8CF3-4390-BF9E-5C202F2FB375}">
      <dgm:prSet phldrT="[Text]"/>
      <dgm:spPr/>
      <dgm:t>
        <a:bodyPr/>
        <a:lstStyle/>
        <a:p>
          <a:r>
            <a:rPr lang="en-US" b="0" dirty="0" smtClean="0">
              <a:latin typeface="Cambria" pitchFamily="18" charset="0"/>
            </a:rPr>
            <a:t>Motivations behind CLTS / CHC</a:t>
          </a:r>
          <a:endParaRPr lang="en-US" b="0" dirty="0">
            <a:latin typeface="Cambria" pitchFamily="18" charset="0"/>
          </a:endParaRPr>
        </a:p>
      </dgm:t>
    </dgm:pt>
    <dgm:pt modelId="{99FF6EBC-F58E-4E88-9D6C-B3F133232931}" type="parTrans" cxnId="{23507E4C-6491-4083-A154-8DFF5A93FB65}">
      <dgm:prSet/>
      <dgm:spPr/>
      <dgm:t>
        <a:bodyPr/>
        <a:lstStyle/>
        <a:p>
          <a:endParaRPr lang="en-US" b="0">
            <a:latin typeface="Cambria" pitchFamily="18" charset="0"/>
          </a:endParaRPr>
        </a:p>
      </dgm:t>
    </dgm:pt>
    <dgm:pt modelId="{9595406E-7BAC-4FD8-A082-64442CEBA33C}" type="sibTrans" cxnId="{23507E4C-6491-4083-A154-8DFF5A93FB65}">
      <dgm:prSet/>
      <dgm:spPr/>
      <dgm:t>
        <a:bodyPr/>
        <a:lstStyle/>
        <a:p>
          <a:endParaRPr lang="en-US" b="0">
            <a:latin typeface="Cambria" pitchFamily="18" charset="0"/>
          </a:endParaRPr>
        </a:p>
      </dgm:t>
    </dgm:pt>
    <dgm:pt modelId="{E0D7217F-1EB7-44BB-B7B0-5EAA1D4C369F}">
      <dgm:prSet phldrT="[Text]"/>
      <dgm:spPr/>
      <dgm:t>
        <a:bodyPr/>
        <a:lstStyle/>
        <a:p>
          <a:r>
            <a:rPr lang="en-US" b="0" dirty="0" smtClean="0">
              <a:latin typeface="Cambria" pitchFamily="18" charset="0"/>
            </a:rPr>
            <a:t>CLTS strengths, weaknesses</a:t>
          </a:r>
          <a:endParaRPr lang="en-US" b="0" dirty="0">
            <a:latin typeface="Cambria" pitchFamily="18" charset="0"/>
          </a:endParaRPr>
        </a:p>
      </dgm:t>
    </dgm:pt>
    <dgm:pt modelId="{B0CA365A-BE05-46B9-B6BF-68D6FFC3C51A}" type="parTrans" cxnId="{9FB41973-EE06-4F68-812F-3EC4BCB2019E}">
      <dgm:prSet/>
      <dgm:spPr/>
      <dgm:t>
        <a:bodyPr/>
        <a:lstStyle/>
        <a:p>
          <a:endParaRPr lang="en-US" b="0">
            <a:latin typeface="Cambria" pitchFamily="18" charset="0"/>
          </a:endParaRPr>
        </a:p>
      </dgm:t>
    </dgm:pt>
    <dgm:pt modelId="{0CC71468-0CE9-4A30-BCAA-49AC1653DC2B}" type="sibTrans" cxnId="{9FB41973-EE06-4F68-812F-3EC4BCB2019E}">
      <dgm:prSet/>
      <dgm:spPr/>
      <dgm:t>
        <a:bodyPr/>
        <a:lstStyle/>
        <a:p>
          <a:endParaRPr lang="en-US" b="0">
            <a:latin typeface="Cambria" pitchFamily="18" charset="0"/>
          </a:endParaRPr>
        </a:p>
      </dgm:t>
    </dgm:pt>
    <dgm:pt modelId="{E42AC967-EDA7-4575-99F2-9DC30CFC95FD}">
      <dgm:prSet phldrT="[Text]"/>
      <dgm:spPr/>
      <dgm:t>
        <a:bodyPr/>
        <a:lstStyle/>
        <a:p>
          <a:r>
            <a:rPr lang="en-US" b="0" dirty="0" smtClean="0">
              <a:latin typeface="Cambria" pitchFamily="18" charset="0"/>
            </a:rPr>
            <a:t>CLTS experience from East Asia</a:t>
          </a:r>
          <a:endParaRPr lang="en-US" b="0" dirty="0">
            <a:latin typeface="Cambria" pitchFamily="18" charset="0"/>
          </a:endParaRPr>
        </a:p>
      </dgm:t>
    </dgm:pt>
    <dgm:pt modelId="{23BAC084-830E-40BA-9504-49A2B2AC0900}" type="parTrans" cxnId="{8C0ABE08-2F79-41AF-8DC9-2279384EB73E}">
      <dgm:prSet/>
      <dgm:spPr/>
      <dgm:t>
        <a:bodyPr/>
        <a:lstStyle/>
        <a:p>
          <a:endParaRPr lang="en-US" b="0">
            <a:latin typeface="Cambria" pitchFamily="18" charset="0"/>
          </a:endParaRPr>
        </a:p>
      </dgm:t>
    </dgm:pt>
    <dgm:pt modelId="{648E3C82-5E15-4555-8EE3-D33640F7F715}" type="sibTrans" cxnId="{8C0ABE08-2F79-41AF-8DC9-2279384EB73E}">
      <dgm:prSet/>
      <dgm:spPr/>
      <dgm:t>
        <a:bodyPr/>
        <a:lstStyle/>
        <a:p>
          <a:endParaRPr lang="en-US" b="0">
            <a:latin typeface="Cambria" pitchFamily="18" charset="0"/>
          </a:endParaRPr>
        </a:p>
      </dgm:t>
    </dgm:pt>
    <dgm:pt modelId="{F68DD452-33FC-4C39-8211-6799A6FBA273}">
      <dgm:prSet phldrT="[Text]"/>
      <dgm:spPr/>
      <dgm:t>
        <a:bodyPr/>
        <a:lstStyle/>
        <a:p>
          <a:r>
            <a:rPr lang="en-US" b="0" dirty="0" smtClean="0">
              <a:latin typeface="Cambria" pitchFamily="18" charset="0"/>
            </a:rPr>
            <a:t>Collaboration and synergy</a:t>
          </a:r>
          <a:endParaRPr lang="en-US" b="0" dirty="0">
            <a:latin typeface="Cambria" pitchFamily="18" charset="0"/>
          </a:endParaRPr>
        </a:p>
      </dgm:t>
    </dgm:pt>
    <dgm:pt modelId="{E604E724-6F07-4984-ADD5-53B1A9B38A34}" type="parTrans" cxnId="{4AF023D4-5195-43EC-8C38-944752CCB43C}">
      <dgm:prSet/>
      <dgm:spPr/>
      <dgm:t>
        <a:bodyPr/>
        <a:lstStyle/>
        <a:p>
          <a:endParaRPr lang="en-US" b="0">
            <a:latin typeface="Cambria" pitchFamily="18" charset="0"/>
          </a:endParaRPr>
        </a:p>
      </dgm:t>
    </dgm:pt>
    <dgm:pt modelId="{2D91FF1E-7759-4FCD-835F-6270A02A39BB}" type="sibTrans" cxnId="{4AF023D4-5195-43EC-8C38-944752CCB43C}">
      <dgm:prSet/>
      <dgm:spPr/>
      <dgm:t>
        <a:bodyPr/>
        <a:lstStyle/>
        <a:p>
          <a:endParaRPr lang="en-US" b="0">
            <a:latin typeface="Cambria" pitchFamily="18" charset="0"/>
          </a:endParaRPr>
        </a:p>
      </dgm:t>
    </dgm:pt>
    <dgm:pt modelId="{71F45A27-8598-4F99-A749-29C96F2562E6}" type="pres">
      <dgm:prSet presAssocID="{6E939204-CBEC-4AC0-AF09-B5A4BC5E0AE5}" presName="linear" presStyleCnt="0">
        <dgm:presLayoutVars>
          <dgm:dir/>
          <dgm:animLvl val="lvl"/>
          <dgm:resizeHandles val="exact"/>
        </dgm:presLayoutVars>
      </dgm:prSet>
      <dgm:spPr/>
      <dgm:t>
        <a:bodyPr/>
        <a:lstStyle/>
        <a:p>
          <a:endParaRPr lang="en-US"/>
        </a:p>
      </dgm:t>
    </dgm:pt>
    <dgm:pt modelId="{CD1D8AE5-AAD5-40D8-9084-27F8A8E24F1F}" type="pres">
      <dgm:prSet presAssocID="{D39C362A-89E4-4D83-924B-C0D3CD9701D9}" presName="parentLin" presStyleCnt="0"/>
      <dgm:spPr/>
    </dgm:pt>
    <dgm:pt modelId="{EE5971CF-A440-478C-AE17-D6282C771BF4}" type="pres">
      <dgm:prSet presAssocID="{D39C362A-89E4-4D83-924B-C0D3CD9701D9}" presName="parentLeftMargin" presStyleLbl="node1" presStyleIdx="0" presStyleCnt="5"/>
      <dgm:spPr/>
      <dgm:t>
        <a:bodyPr/>
        <a:lstStyle/>
        <a:p>
          <a:endParaRPr lang="en-US"/>
        </a:p>
      </dgm:t>
    </dgm:pt>
    <dgm:pt modelId="{0329D1AF-CA69-4737-8093-C9548A4BD972}" type="pres">
      <dgm:prSet presAssocID="{D39C362A-89E4-4D83-924B-C0D3CD9701D9}" presName="parentText" presStyleLbl="node1" presStyleIdx="0" presStyleCnt="5">
        <dgm:presLayoutVars>
          <dgm:chMax val="0"/>
          <dgm:bulletEnabled val="1"/>
        </dgm:presLayoutVars>
      </dgm:prSet>
      <dgm:spPr/>
      <dgm:t>
        <a:bodyPr/>
        <a:lstStyle/>
        <a:p>
          <a:endParaRPr lang="en-US"/>
        </a:p>
      </dgm:t>
    </dgm:pt>
    <dgm:pt modelId="{91D46C93-5807-4832-94D2-7BC7AA74A64C}" type="pres">
      <dgm:prSet presAssocID="{D39C362A-89E4-4D83-924B-C0D3CD9701D9}" presName="negativeSpace" presStyleCnt="0"/>
      <dgm:spPr/>
    </dgm:pt>
    <dgm:pt modelId="{F02AA134-3F73-4492-ACAA-FC4CAE5625CF}" type="pres">
      <dgm:prSet presAssocID="{D39C362A-89E4-4D83-924B-C0D3CD9701D9}" presName="childText" presStyleLbl="conFgAcc1" presStyleIdx="0" presStyleCnt="5">
        <dgm:presLayoutVars>
          <dgm:bulletEnabled val="1"/>
        </dgm:presLayoutVars>
      </dgm:prSet>
      <dgm:spPr/>
    </dgm:pt>
    <dgm:pt modelId="{1CFF7AEE-D752-48CE-A918-AD4307C8D1A7}" type="pres">
      <dgm:prSet presAssocID="{6FBD4D4C-497C-4C4F-A78F-F643FD8DA536}" presName="spaceBetweenRectangles" presStyleCnt="0"/>
      <dgm:spPr/>
    </dgm:pt>
    <dgm:pt modelId="{7805A099-475E-42A4-A535-DCA5496DC53F}" type="pres">
      <dgm:prSet presAssocID="{D527EC00-8CF3-4390-BF9E-5C202F2FB375}" presName="parentLin" presStyleCnt="0"/>
      <dgm:spPr/>
    </dgm:pt>
    <dgm:pt modelId="{32DE11D3-F235-493D-8727-78F5EB1B2C7F}" type="pres">
      <dgm:prSet presAssocID="{D527EC00-8CF3-4390-BF9E-5C202F2FB375}" presName="parentLeftMargin" presStyleLbl="node1" presStyleIdx="0" presStyleCnt="5"/>
      <dgm:spPr/>
      <dgm:t>
        <a:bodyPr/>
        <a:lstStyle/>
        <a:p>
          <a:endParaRPr lang="en-US"/>
        </a:p>
      </dgm:t>
    </dgm:pt>
    <dgm:pt modelId="{11C0426C-B33B-4A19-90A9-278AFCDBA878}" type="pres">
      <dgm:prSet presAssocID="{D527EC00-8CF3-4390-BF9E-5C202F2FB375}" presName="parentText" presStyleLbl="node1" presStyleIdx="1" presStyleCnt="5">
        <dgm:presLayoutVars>
          <dgm:chMax val="0"/>
          <dgm:bulletEnabled val="1"/>
        </dgm:presLayoutVars>
      </dgm:prSet>
      <dgm:spPr/>
      <dgm:t>
        <a:bodyPr/>
        <a:lstStyle/>
        <a:p>
          <a:endParaRPr lang="en-US"/>
        </a:p>
      </dgm:t>
    </dgm:pt>
    <dgm:pt modelId="{E18DB2AA-6414-49CB-A8B5-11D6045577F8}" type="pres">
      <dgm:prSet presAssocID="{D527EC00-8CF3-4390-BF9E-5C202F2FB375}" presName="negativeSpace" presStyleCnt="0"/>
      <dgm:spPr/>
    </dgm:pt>
    <dgm:pt modelId="{C0C048A9-4F4C-4F26-9EEF-08B64E96896B}" type="pres">
      <dgm:prSet presAssocID="{D527EC00-8CF3-4390-BF9E-5C202F2FB375}" presName="childText" presStyleLbl="conFgAcc1" presStyleIdx="1" presStyleCnt="5">
        <dgm:presLayoutVars>
          <dgm:bulletEnabled val="1"/>
        </dgm:presLayoutVars>
      </dgm:prSet>
      <dgm:spPr/>
    </dgm:pt>
    <dgm:pt modelId="{25D33D68-BC8D-4A56-ABA4-CAF4333B8FC0}" type="pres">
      <dgm:prSet presAssocID="{9595406E-7BAC-4FD8-A082-64442CEBA33C}" presName="spaceBetweenRectangles" presStyleCnt="0"/>
      <dgm:spPr/>
    </dgm:pt>
    <dgm:pt modelId="{ACF397DD-E11C-4943-A7BA-036E8B1910FA}" type="pres">
      <dgm:prSet presAssocID="{E0D7217F-1EB7-44BB-B7B0-5EAA1D4C369F}" presName="parentLin" presStyleCnt="0"/>
      <dgm:spPr/>
    </dgm:pt>
    <dgm:pt modelId="{D93B95FE-F2E5-4D65-8D5A-4F0E79128F62}" type="pres">
      <dgm:prSet presAssocID="{E0D7217F-1EB7-44BB-B7B0-5EAA1D4C369F}" presName="parentLeftMargin" presStyleLbl="node1" presStyleIdx="1" presStyleCnt="5"/>
      <dgm:spPr/>
      <dgm:t>
        <a:bodyPr/>
        <a:lstStyle/>
        <a:p>
          <a:endParaRPr lang="en-US"/>
        </a:p>
      </dgm:t>
    </dgm:pt>
    <dgm:pt modelId="{1E0085BF-72F3-4DD8-BE19-F5D8F1863C4E}" type="pres">
      <dgm:prSet presAssocID="{E0D7217F-1EB7-44BB-B7B0-5EAA1D4C369F}" presName="parentText" presStyleLbl="node1" presStyleIdx="2" presStyleCnt="5" custLinFactNeighborX="3093" custLinFactNeighborY="-10538">
        <dgm:presLayoutVars>
          <dgm:chMax val="0"/>
          <dgm:bulletEnabled val="1"/>
        </dgm:presLayoutVars>
      </dgm:prSet>
      <dgm:spPr/>
      <dgm:t>
        <a:bodyPr/>
        <a:lstStyle/>
        <a:p>
          <a:endParaRPr lang="en-US"/>
        </a:p>
      </dgm:t>
    </dgm:pt>
    <dgm:pt modelId="{4FA4AB93-59EB-4CF5-B68C-35D730ED8655}" type="pres">
      <dgm:prSet presAssocID="{E0D7217F-1EB7-44BB-B7B0-5EAA1D4C369F}" presName="negativeSpace" presStyleCnt="0"/>
      <dgm:spPr/>
    </dgm:pt>
    <dgm:pt modelId="{3B847109-080E-40D3-845E-7679F68D85E4}" type="pres">
      <dgm:prSet presAssocID="{E0D7217F-1EB7-44BB-B7B0-5EAA1D4C369F}" presName="childText" presStyleLbl="conFgAcc1" presStyleIdx="2" presStyleCnt="5">
        <dgm:presLayoutVars>
          <dgm:bulletEnabled val="1"/>
        </dgm:presLayoutVars>
      </dgm:prSet>
      <dgm:spPr/>
    </dgm:pt>
    <dgm:pt modelId="{99FEA838-4560-4E40-A647-529F6F6B161F}" type="pres">
      <dgm:prSet presAssocID="{0CC71468-0CE9-4A30-BCAA-49AC1653DC2B}" presName="spaceBetweenRectangles" presStyleCnt="0"/>
      <dgm:spPr/>
    </dgm:pt>
    <dgm:pt modelId="{6EEA07CE-CD47-425F-9E48-C11EBB8BEF2F}" type="pres">
      <dgm:prSet presAssocID="{E42AC967-EDA7-4575-99F2-9DC30CFC95FD}" presName="parentLin" presStyleCnt="0"/>
      <dgm:spPr/>
    </dgm:pt>
    <dgm:pt modelId="{53219438-C781-4896-915E-769578CF3B72}" type="pres">
      <dgm:prSet presAssocID="{E42AC967-EDA7-4575-99F2-9DC30CFC95FD}" presName="parentLeftMargin" presStyleLbl="node1" presStyleIdx="2" presStyleCnt="5"/>
      <dgm:spPr/>
      <dgm:t>
        <a:bodyPr/>
        <a:lstStyle/>
        <a:p>
          <a:endParaRPr lang="en-US"/>
        </a:p>
      </dgm:t>
    </dgm:pt>
    <dgm:pt modelId="{D5A70ABD-D46F-478B-9075-C62371DC9B33}" type="pres">
      <dgm:prSet presAssocID="{E42AC967-EDA7-4575-99F2-9DC30CFC95FD}" presName="parentText" presStyleLbl="node1" presStyleIdx="3" presStyleCnt="5">
        <dgm:presLayoutVars>
          <dgm:chMax val="0"/>
          <dgm:bulletEnabled val="1"/>
        </dgm:presLayoutVars>
      </dgm:prSet>
      <dgm:spPr/>
      <dgm:t>
        <a:bodyPr/>
        <a:lstStyle/>
        <a:p>
          <a:endParaRPr lang="en-US"/>
        </a:p>
      </dgm:t>
    </dgm:pt>
    <dgm:pt modelId="{9891926E-41BF-474B-8A2A-7AC416D17053}" type="pres">
      <dgm:prSet presAssocID="{E42AC967-EDA7-4575-99F2-9DC30CFC95FD}" presName="negativeSpace" presStyleCnt="0"/>
      <dgm:spPr/>
    </dgm:pt>
    <dgm:pt modelId="{5126F0DD-BAC8-433C-B3AE-A43CB9DBCA0A}" type="pres">
      <dgm:prSet presAssocID="{E42AC967-EDA7-4575-99F2-9DC30CFC95FD}" presName="childText" presStyleLbl="conFgAcc1" presStyleIdx="3" presStyleCnt="5">
        <dgm:presLayoutVars>
          <dgm:bulletEnabled val="1"/>
        </dgm:presLayoutVars>
      </dgm:prSet>
      <dgm:spPr/>
    </dgm:pt>
    <dgm:pt modelId="{F9B9D005-D5FC-4639-A614-BCF603451451}" type="pres">
      <dgm:prSet presAssocID="{648E3C82-5E15-4555-8EE3-D33640F7F715}" presName="spaceBetweenRectangles" presStyleCnt="0"/>
      <dgm:spPr/>
    </dgm:pt>
    <dgm:pt modelId="{E60E2286-19FD-4AE1-8DA1-E6AE193F5186}" type="pres">
      <dgm:prSet presAssocID="{F68DD452-33FC-4C39-8211-6799A6FBA273}" presName="parentLin" presStyleCnt="0"/>
      <dgm:spPr/>
    </dgm:pt>
    <dgm:pt modelId="{F96D37F4-1126-4CFE-8F90-FA80C913ACBF}" type="pres">
      <dgm:prSet presAssocID="{F68DD452-33FC-4C39-8211-6799A6FBA273}" presName="parentLeftMargin" presStyleLbl="node1" presStyleIdx="3" presStyleCnt="5"/>
      <dgm:spPr/>
      <dgm:t>
        <a:bodyPr/>
        <a:lstStyle/>
        <a:p>
          <a:endParaRPr lang="en-US"/>
        </a:p>
      </dgm:t>
    </dgm:pt>
    <dgm:pt modelId="{891AC006-F0D6-4F26-B39C-ED84492C9052}" type="pres">
      <dgm:prSet presAssocID="{F68DD452-33FC-4C39-8211-6799A6FBA273}" presName="parentText" presStyleLbl="node1" presStyleIdx="4" presStyleCnt="5">
        <dgm:presLayoutVars>
          <dgm:chMax val="0"/>
          <dgm:bulletEnabled val="1"/>
        </dgm:presLayoutVars>
      </dgm:prSet>
      <dgm:spPr/>
      <dgm:t>
        <a:bodyPr/>
        <a:lstStyle/>
        <a:p>
          <a:endParaRPr lang="en-US"/>
        </a:p>
      </dgm:t>
    </dgm:pt>
    <dgm:pt modelId="{5BDFE418-D37A-4D3E-B75E-A1FD22B7CE24}" type="pres">
      <dgm:prSet presAssocID="{F68DD452-33FC-4C39-8211-6799A6FBA273}" presName="negativeSpace" presStyleCnt="0"/>
      <dgm:spPr/>
    </dgm:pt>
    <dgm:pt modelId="{AE2363BB-A0DB-46CF-BE76-260ADDD38C01}" type="pres">
      <dgm:prSet presAssocID="{F68DD452-33FC-4C39-8211-6799A6FBA273}" presName="childText" presStyleLbl="conFgAcc1" presStyleIdx="4" presStyleCnt="5">
        <dgm:presLayoutVars>
          <dgm:bulletEnabled val="1"/>
        </dgm:presLayoutVars>
      </dgm:prSet>
      <dgm:spPr/>
    </dgm:pt>
  </dgm:ptLst>
  <dgm:cxnLst>
    <dgm:cxn modelId="{AA571C6E-2ED3-48E3-91D5-B8256C904A16}" type="presOf" srcId="{D39C362A-89E4-4D83-924B-C0D3CD9701D9}" destId="{0329D1AF-CA69-4737-8093-C9548A4BD972}" srcOrd="1" destOrd="0" presId="urn:microsoft.com/office/officeart/2005/8/layout/list1"/>
    <dgm:cxn modelId="{6A4F9003-715B-44F4-8A8A-F64C1FF7AEE0}" type="presOf" srcId="{D527EC00-8CF3-4390-BF9E-5C202F2FB375}" destId="{32DE11D3-F235-493D-8727-78F5EB1B2C7F}" srcOrd="0" destOrd="0" presId="urn:microsoft.com/office/officeart/2005/8/layout/list1"/>
    <dgm:cxn modelId="{9FB41973-EE06-4F68-812F-3EC4BCB2019E}" srcId="{6E939204-CBEC-4AC0-AF09-B5A4BC5E0AE5}" destId="{E0D7217F-1EB7-44BB-B7B0-5EAA1D4C369F}" srcOrd="2" destOrd="0" parTransId="{B0CA365A-BE05-46B9-B6BF-68D6FFC3C51A}" sibTransId="{0CC71468-0CE9-4A30-BCAA-49AC1653DC2B}"/>
    <dgm:cxn modelId="{0E0C036E-5125-4042-B4F1-3D787C28A4F7}" type="presOf" srcId="{E0D7217F-1EB7-44BB-B7B0-5EAA1D4C369F}" destId="{1E0085BF-72F3-4DD8-BE19-F5D8F1863C4E}" srcOrd="1" destOrd="0" presId="urn:microsoft.com/office/officeart/2005/8/layout/list1"/>
    <dgm:cxn modelId="{E47998CF-E669-4A55-899A-8550D629BFBA}" type="presOf" srcId="{E42AC967-EDA7-4575-99F2-9DC30CFC95FD}" destId="{D5A70ABD-D46F-478B-9075-C62371DC9B33}" srcOrd="1" destOrd="0" presId="urn:microsoft.com/office/officeart/2005/8/layout/list1"/>
    <dgm:cxn modelId="{974862FF-AE58-406B-A270-ACC9501C942F}" type="presOf" srcId="{6E939204-CBEC-4AC0-AF09-B5A4BC5E0AE5}" destId="{71F45A27-8598-4F99-A749-29C96F2562E6}" srcOrd="0" destOrd="0" presId="urn:microsoft.com/office/officeart/2005/8/layout/list1"/>
    <dgm:cxn modelId="{23507E4C-6491-4083-A154-8DFF5A93FB65}" srcId="{6E939204-CBEC-4AC0-AF09-B5A4BC5E0AE5}" destId="{D527EC00-8CF3-4390-BF9E-5C202F2FB375}" srcOrd="1" destOrd="0" parTransId="{99FF6EBC-F58E-4E88-9D6C-B3F133232931}" sibTransId="{9595406E-7BAC-4FD8-A082-64442CEBA33C}"/>
    <dgm:cxn modelId="{50787098-DBE8-4F9B-8B19-BA09456ADC27}" type="presOf" srcId="{D527EC00-8CF3-4390-BF9E-5C202F2FB375}" destId="{11C0426C-B33B-4A19-90A9-278AFCDBA878}" srcOrd="1" destOrd="0" presId="urn:microsoft.com/office/officeart/2005/8/layout/list1"/>
    <dgm:cxn modelId="{F8D11295-F478-4F9F-93D4-C4C32449DA44}" type="presOf" srcId="{E0D7217F-1EB7-44BB-B7B0-5EAA1D4C369F}" destId="{D93B95FE-F2E5-4D65-8D5A-4F0E79128F62}" srcOrd="0" destOrd="0" presId="urn:microsoft.com/office/officeart/2005/8/layout/list1"/>
    <dgm:cxn modelId="{CAE49B8D-7E41-426A-B8D2-A27F5B78305B}" type="presOf" srcId="{F68DD452-33FC-4C39-8211-6799A6FBA273}" destId="{F96D37F4-1126-4CFE-8F90-FA80C913ACBF}" srcOrd="0" destOrd="0" presId="urn:microsoft.com/office/officeart/2005/8/layout/list1"/>
    <dgm:cxn modelId="{DF47B10B-CF71-455C-A37C-0A7C6BF970B9}" type="presOf" srcId="{E42AC967-EDA7-4575-99F2-9DC30CFC95FD}" destId="{53219438-C781-4896-915E-769578CF3B72}" srcOrd="0" destOrd="0" presId="urn:microsoft.com/office/officeart/2005/8/layout/list1"/>
    <dgm:cxn modelId="{8759188D-810C-479A-B986-73AA06CAC197}" srcId="{6E939204-CBEC-4AC0-AF09-B5A4BC5E0AE5}" destId="{D39C362A-89E4-4D83-924B-C0D3CD9701D9}" srcOrd="0" destOrd="0" parTransId="{3A818A2E-2099-4AAF-9A73-D189B96354BC}" sibTransId="{6FBD4D4C-497C-4C4F-A78F-F643FD8DA536}"/>
    <dgm:cxn modelId="{E833042A-1210-420A-AF1E-F50396D7D79F}" type="presOf" srcId="{D39C362A-89E4-4D83-924B-C0D3CD9701D9}" destId="{EE5971CF-A440-478C-AE17-D6282C771BF4}" srcOrd="0" destOrd="0" presId="urn:microsoft.com/office/officeart/2005/8/layout/list1"/>
    <dgm:cxn modelId="{90476896-DB16-4788-B6F3-B68BE32CA1D8}" type="presOf" srcId="{F68DD452-33FC-4C39-8211-6799A6FBA273}" destId="{891AC006-F0D6-4F26-B39C-ED84492C9052}" srcOrd="1" destOrd="0" presId="urn:microsoft.com/office/officeart/2005/8/layout/list1"/>
    <dgm:cxn modelId="{4AF023D4-5195-43EC-8C38-944752CCB43C}" srcId="{6E939204-CBEC-4AC0-AF09-B5A4BC5E0AE5}" destId="{F68DD452-33FC-4C39-8211-6799A6FBA273}" srcOrd="4" destOrd="0" parTransId="{E604E724-6F07-4984-ADD5-53B1A9B38A34}" sibTransId="{2D91FF1E-7759-4FCD-835F-6270A02A39BB}"/>
    <dgm:cxn modelId="{8C0ABE08-2F79-41AF-8DC9-2279384EB73E}" srcId="{6E939204-CBEC-4AC0-AF09-B5A4BC5E0AE5}" destId="{E42AC967-EDA7-4575-99F2-9DC30CFC95FD}" srcOrd="3" destOrd="0" parTransId="{23BAC084-830E-40BA-9504-49A2B2AC0900}" sibTransId="{648E3C82-5E15-4555-8EE3-D33640F7F715}"/>
    <dgm:cxn modelId="{62B5416C-EE6A-49CA-B4E7-603D93062BA5}" type="presParOf" srcId="{71F45A27-8598-4F99-A749-29C96F2562E6}" destId="{CD1D8AE5-AAD5-40D8-9084-27F8A8E24F1F}" srcOrd="0" destOrd="0" presId="urn:microsoft.com/office/officeart/2005/8/layout/list1"/>
    <dgm:cxn modelId="{0B76C891-7A3A-4AD7-A4A7-A9F2CEB46C43}" type="presParOf" srcId="{CD1D8AE5-AAD5-40D8-9084-27F8A8E24F1F}" destId="{EE5971CF-A440-478C-AE17-D6282C771BF4}" srcOrd="0" destOrd="0" presId="urn:microsoft.com/office/officeart/2005/8/layout/list1"/>
    <dgm:cxn modelId="{A06B61A4-DDE3-40C8-B844-080710ADB109}" type="presParOf" srcId="{CD1D8AE5-AAD5-40D8-9084-27F8A8E24F1F}" destId="{0329D1AF-CA69-4737-8093-C9548A4BD972}" srcOrd="1" destOrd="0" presId="urn:microsoft.com/office/officeart/2005/8/layout/list1"/>
    <dgm:cxn modelId="{2A5DA95D-CB90-4B44-A9AC-2BFF3684C63E}" type="presParOf" srcId="{71F45A27-8598-4F99-A749-29C96F2562E6}" destId="{91D46C93-5807-4832-94D2-7BC7AA74A64C}" srcOrd="1" destOrd="0" presId="urn:microsoft.com/office/officeart/2005/8/layout/list1"/>
    <dgm:cxn modelId="{B7682E17-995F-4687-9F58-C86AB3526638}" type="presParOf" srcId="{71F45A27-8598-4F99-A749-29C96F2562E6}" destId="{F02AA134-3F73-4492-ACAA-FC4CAE5625CF}" srcOrd="2" destOrd="0" presId="urn:microsoft.com/office/officeart/2005/8/layout/list1"/>
    <dgm:cxn modelId="{467B1057-C1C4-428F-8DD1-2EDF632F3F6F}" type="presParOf" srcId="{71F45A27-8598-4F99-A749-29C96F2562E6}" destId="{1CFF7AEE-D752-48CE-A918-AD4307C8D1A7}" srcOrd="3" destOrd="0" presId="urn:microsoft.com/office/officeart/2005/8/layout/list1"/>
    <dgm:cxn modelId="{1BCC305D-35B7-44B6-9B42-BCD2B1F060FA}" type="presParOf" srcId="{71F45A27-8598-4F99-A749-29C96F2562E6}" destId="{7805A099-475E-42A4-A535-DCA5496DC53F}" srcOrd="4" destOrd="0" presId="urn:microsoft.com/office/officeart/2005/8/layout/list1"/>
    <dgm:cxn modelId="{D972B2B1-213F-4C3D-86C8-56B198000C2C}" type="presParOf" srcId="{7805A099-475E-42A4-A535-DCA5496DC53F}" destId="{32DE11D3-F235-493D-8727-78F5EB1B2C7F}" srcOrd="0" destOrd="0" presId="urn:microsoft.com/office/officeart/2005/8/layout/list1"/>
    <dgm:cxn modelId="{9D896596-F97C-462B-8607-991AEE2C2DA1}" type="presParOf" srcId="{7805A099-475E-42A4-A535-DCA5496DC53F}" destId="{11C0426C-B33B-4A19-90A9-278AFCDBA878}" srcOrd="1" destOrd="0" presId="urn:microsoft.com/office/officeart/2005/8/layout/list1"/>
    <dgm:cxn modelId="{B407F5B3-FC4D-485C-AD35-96FB27875350}" type="presParOf" srcId="{71F45A27-8598-4F99-A749-29C96F2562E6}" destId="{E18DB2AA-6414-49CB-A8B5-11D6045577F8}" srcOrd="5" destOrd="0" presId="urn:microsoft.com/office/officeart/2005/8/layout/list1"/>
    <dgm:cxn modelId="{25508BD9-3BF8-452E-8CAE-7AAD68C97D07}" type="presParOf" srcId="{71F45A27-8598-4F99-A749-29C96F2562E6}" destId="{C0C048A9-4F4C-4F26-9EEF-08B64E96896B}" srcOrd="6" destOrd="0" presId="urn:microsoft.com/office/officeart/2005/8/layout/list1"/>
    <dgm:cxn modelId="{466A953A-2A1D-4789-AB99-263AAD3747B5}" type="presParOf" srcId="{71F45A27-8598-4F99-A749-29C96F2562E6}" destId="{25D33D68-BC8D-4A56-ABA4-CAF4333B8FC0}" srcOrd="7" destOrd="0" presId="urn:microsoft.com/office/officeart/2005/8/layout/list1"/>
    <dgm:cxn modelId="{134B7453-FF0C-4DAA-B4CF-00DAF5C1164C}" type="presParOf" srcId="{71F45A27-8598-4F99-A749-29C96F2562E6}" destId="{ACF397DD-E11C-4943-A7BA-036E8B1910FA}" srcOrd="8" destOrd="0" presId="urn:microsoft.com/office/officeart/2005/8/layout/list1"/>
    <dgm:cxn modelId="{32149AC2-F733-43E4-8617-47D3DF5A64DF}" type="presParOf" srcId="{ACF397DD-E11C-4943-A7BA-036E8B1910FA}" destId="{D93B95FE-F2E5-4D65-8D5A-4F0E79128F62}" srcOrd="0" destOrd="0" presId="urn:microsoft.com/office/officeart/2005/8/layout/list1"/>
    <dgm:cxn modelId="{47F3559F-1D5D-4EF9-8C42-F97D322CC418}" type="presParOf" srcId="{ACF397DD-E11C-4943-A7BA-036E8B1910FA}" destId="{1E0085BF-72F3-4DD8-BE19-F5D8F1863C4E}" srcOrd="1" destOrd="0" presId="urn:microsoft.com/office/officeart/2005/8/layout/list1"/>
    <dgm:cxn modelId="{65E8686C-FEE0-4537-B991-25576D38607C}" type="presParOf" srcId="{71F45A27-8598-4F99-A749-29C96F2562E6}" destId="{4FA4AB93-59EB-4CF5-B68C-35D730ED8655}" srcOrd="9" destOrd="0" presId="urn:microsoft.com/office/officeart/2005/8/layout/list1"/>
    <dgm:cxn modelId="{B842BFE2-60DE-4893-BE84-48C93CBCC60C}" type="presParOf" srcId="{71F45A27-8598-4F99-A749-29C96F2562E6}" destId="{3B847109-080E-40D3-845E-7679F68D85E4}" srcOrd="10" destOrd="0" presId="urn:microsoft.com/office/officeart/2005/8/layout/list1"/>
    <dgm:cxn modelId="{A870EA64-E2D9-4151-A8CA-19011C73B953}" type="presParOf" srcId="{71F45A27-8598-4F99-A749-29C96F2562E6}" destId="{99FEA838-4560-4E40-A647-529F6F6B161F}" srcOrd="11" destOrd="0" presId="urn:microsoft.com/office/officeart/2005/8/layout/list1"/>
    <dgm:cxn modelId="{55C81396-0F51-4833-BA28-B3A9DA23083F}" type="presParOf" srcId="{71F45A27-8598-4F99-A749-29C96F2562E6}" destId="{6EEA07CE-CD47-425F-9E48-C11EBB8BEF2F}" srcOrd="12" destOrd="0" presId="urn:microsoft.com/office/officeart/2005/8/layout/list1"/>
    <dgm:cxn modelId="{1A415BA3-3C42-478A-B2A1-6831B4878218}" type="presParOf" srcId="{6EEA07CE-CD47-425F-9E48-C11EBB8BEF2F}" destId="{53219438-C781-4896-915E-769578CF3B72}" srcOrd="0" destOrd="0" presId="urn:microsoft.com/office/officeart/2005/8/layout/list1"/>
    <dgm:cxn modelId="{D254CF14-5739-4B37-8891-8DD8A7B8F680}" type="presParOf" srcId="{6EEA07CE-CD47-425F-9E48-C11EBB8BEF2F}" destId="{D5A70ABD-D46F-478B-9075-C62371DC9B33}" srcOrd="1" destOrd="0" presId="urn:microsoft.com/office/officeart/2005/8/layout/list1"/>
    <dgm:cxn modelId="{B916F8F0-5D47-4FE9-9035-F4B2C9F6AFE3}" type="presParOf" srcId="{71F45A27-8598-4F99-A749-29C96F2562E6}" destId="{9891926E-41BF-474B-8A2A-7AC416D17053}" srcOrd="13" destOrd="0" presId="urn:microsoft.com/office/officeart/2005/8/layout/list1"/>
    <dgm:cxn modelId="{53F13602-983C-4C84-91BF-B9592CF62B11}" type="presParOf" srcId="{71F45A27-8598-4F99-A749-29C96F2562E6}" destId="{5126F0DD-BAC8-433C-B3AE-A43CB9DBCA0A}" srcOrd="14" destOrd="0" presId="urn:microsoft.com/office/officeart/2005/8/layout/list1"/>
    <dgm:cxn modelId="{663A80E8-0B56-4EAE-9671-597A4A9DD2D1}" type="presParOf" srcId="{71F45A27-8598-4F99-A749-29C96F2562E6}" destId="{F9B9D005-D5FC-4639-A614-BCF603451451}" srcOrd="15" destOrd="0" presId="urn:microsoft.com/office/officeart/2005/8/layout/list1"/>
    <dgm:cxn modelId="{1151B2E2-2CA9-49B7-8FB0-D71132C2E5D9}" type="presParOf" srcId="{71F45A27-8598-4F99-A749-29C96F2562E6}" destId="{E60E2286-19FD-4AE1-8DA1-E6AE193F5186}" srcOrd="16" destOrd="0" presId="urn:microsoft.com/office/officeart/2005/8/layout/list1"/>
    <dgm:cxn modelId="{3C600DF4-D278-4302-BFE3-C823AFBD6237}" type="presParOf" srcId="{E60E2286-19FD-4AE1-8DA1-E6AE193F5186}" destId="{F96D37F4-1126-4CFE-8F90-FA80C913ACBF}" srcOrd="0" destOrd="0" presId="urn:microsoft.com/office/officeart/2005/8/layout/list1"/>
    <dgm:cxn modelId="{99BF954B-C5A3-424D-A1FA-B3E0C1EE57F9}" type="presParOf" srcId="{E60E2286-19FD-4AE1-8DA1-E6AE193F5186}" destId="{891AC006-F0D6-4F26-B39C-ED84492C9052}" srcOrd="1" destOrd="0" presId="urn:microsoft.com/office/officeart/2005/8/layout/list1"/>
    <dgm:cxn modelId="{73C4EC1C-42A0-4A54-8F80-FBE3C2A6547B}" type="presParOf" srcId="{71F45A27-8598-4F99-A749-29C96F2562E6}" destId="{5BDFE418-D37A-4D3E-B75E-A1FD22B7CE24}" srcOrd="17" destOrd="0" presId="urn:microsoft.com/office/officeart/2005/8/layout/list1"/>
    <dgm:cxn modelId="{F5096CFF-C265-4146-AC99-14118FDFCC2E}" type="presParOf" srcId="{71F45A27-8598-4F99-A749-29C96F2562E6}" destId="{AE2363BB-A0DB-46CF-BE76-260ADDD38C0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AF2DF1-6682-457A-8A30-5A11E6A60E24}" type="doc">
      <dgm:prSet loTypeId="urn:microsoft.com/office/officeart/2005/8/layout/radial4" loCatId="relationship" qsTypeId="urn:microsoft.com/office/officeart/2005/8/quickstyle/3d7" qsCatId="3D" csTypeId="urn:microsoft.com/office/officeart/2005/8/colors/accent1_2" csCatId="accent1" phldr="1"/>
      <dgm:spPr/>
      <dgm:t>
        <a:bodyPr/>
        <a:lstStyle/>
        <a:p>
          <a:endParaRPr lang="en-US"/>
        </a:p>
      </dgm:t>
    </dgm:pt>
    <dgm:pt modelId="{7D05F631-E7E4-47BE-842D-71DF12DB12A6}">
      <dgm:prSet phldrT="[Text]"/>
      <dgm:spPr/>
      <dgm:t>
        <a:bodyPr/>
        <a:lstStyle/>
        <a:p>
          <a:r>
            <a:rPr lang="en-US" dirty="0" smtClean="0"/>
            <a:t>CLTS Potential</a:t>
          </a:r>
          <a:endParaRPr lang="en-US" dirty="0"/>
        </a:p>
      </dgm:t>
    </dgm:pt>
    <dgm:pt modelId="{577B3332-776B-4CB7-B8F2-FD16835378B5}" type="parTrans" cxnId="{7FDFEA33-B5D7-4C5D-9310-13D4E2687156}">
      <dgm:prSet/>
      <dgm:spPr/>
      <dgm:t>
        <a:bodyPr/>
        <a:lstStyle/>
        <a:p>
          <a:endParaRPr lang="en-US"/>
        </a:p>
      </dgm:t>
    </dgm:pt>
    <dgm:pt modelId="{D89EBDD6-2733-4755-A150-9865FDDC86FD}" type="sibTrans" cxnId="{7FDFEA33-B5D7-4C5D-9310-13D4E2687156}">
      <dgm:prSet/>
      <dgm:spPr/>
      <dgm:t>
        <a:bodyPr/>
        <a:lstStyle/>
        <a:p>
          <a:endParaRPr lang="en-US"/>
        </a:p>
      </dgm:t>
    </dgm:pt>
    <dgm:pt modelId="{052A96B8-60F3-4932-B8C1-DB46340FC717}">
      <dgm:prSet phldrT="[Text]"/>
      <dgm:spPr/>
      <dgm:t>
        <a:bodyPr/>
        <a:lstStyle/>
        <a:p>
          <a:r>
            <a:rPr lang="en-US" dirty="0" smtClean="0"/>
            <a:t>Speed</a:t>
          </a:r>
          <a:endParaRPr lang="en-US" dirty="0"/>
        </a:p>
      </dgm:t>
    </dgm:pt>
    <dgm:pt modelId="{06258309-BE1F-42FE-85CA-321E1975EE6A}" type="parTrans" cxnId="{574D5641-D3D2-44A4-934C-0997F93381CF}">
      <dgm:prSet/>
      <dgm:spPr/>
      <dgm:t>
        <a:bodyPr/>
        <a:lstStyle/>
        <a:p>
          <a:endParaRPr lang="en-US"/>
        </a:p>
      </dgm:t>
    </dgm:pt>
    <dgm:pt modelId="{EA131B3D-CB02-48F7-94DB-77B7B0B6DD8A}" type="sibTrans" cxnId="{574D5641-D3D2-44A4-934C-0997F93381CF}">
      <dgm:prSet/>
      <dgm:spPr/>
      <dgm:t>
        <a:bodyPr/>
        <a:lstStyle/>
        <a:p>
          <a:endParaRPr lang="en-US"/>
        </a:p>
      </dgm:t>
    </dgm:pt>
    <dgm:pt modelId="{B334AACE-C8CB-4E3E-B5B7-33AA5033E052}">
      <dgm:prSet phldrT="[Text]"/>
      <dgm:spPr/>
      <dgm:t>
        <a:bodyPr/>
        <a:lstStyle/>
        <a:p>
          <a:r>
            <a:rPr lang="en-US" dirty="0" smtClean="0"/>
            <a:t>Totality</a:t>
          </a:r>
          <a:endParaRPr lang="en-US" dirty="0"/>
        </a:p>
      </dgm:t>
    </dgm:pt>
    <dgm:pt modelId="{99E56046-44DB-4D0E-9963-67B227BD27AE}" type="parTrans" cxnId="{227F0EE1-38AD-45EB-B705-FCC01C47D9D8}">
      <dgm:prSet/>
      <dgm:spPr/>
      <dgm:t>
        <a:bodyPr/>
        <a:lstStyle/>
        <a:p>
          <a:endParaRPr lang="en-US"/>
        </a:p>
      </dgm:t>
    </dgm:pt>
    <dgm:pt modelId="{4A5A8614-2743-4152-A808-1B3A8DE23757}" type="sibTrans" cxnId="{227F0EE1-38AD-45EB-B705-FCC01C47D9D8}">
      <dgm:prSet/>
      <dgm:spPr/>
      <dgm:t>
        <a:bodyPr/>
        <a:lstStyle/>
        <a:p>
          <a:endParaRPr lang="en-US"/>
        </a:p>
      </dgm:t>
    </dgm:pt>
    <dgm:pt modelId="{CA2480E3-CD3E-4C3C-8EA6-1CE1696623D3}">
      <dgm:prSet phldrT="[Text]"/>
      <dgm:spPr/>
      <dgm:t>
        <a:bodyPr/>
        <a:lstStyle/>
        <a:p>
          <a:r>
            <a:rPr lang="en-US" dirty="0" smtClean="0"/>
            <a:t>Social solidarity</a:t>
          </a:r>
          <a:endParaRPr lang="en-US" dirty="0"/>
        </a:p>
      </dgm:t>
    </dgm:pt>
    <dgm:pt modelId="{EF3701C7-0CDD-449F-88F2-E828F92EA323}" type="parTrans" cxnId="{6C0DB76D-A09A-4451-8209-8E92AFAF3C80}">
      <dgm:prSet/>
      <dgm:spPr/>
      <dgm:t>
        <a:bodyPr/>
        <a:lstStyle/>
        <a:p>
          <a:endParaRPr lang="en-US"/>
        </a:p>
      </dgm:t>
    </dgm:pt>
    <dgm:pt modelId="{568C44A2-9A82-412D-8C9C-F45717EFF32B}" type="sibTrans" cxnId="{6C0DB76D-A09A-4451-8209-8E92AFAF3C80}">
      <dgm:prSet/>
      <dgm:spPr/>
      <dgm:t>
        <a:bodyPr/>
        <a:lstStyle/>
        <a:p>
          <a:endParaRPr lang="en-US"/>
        </a:p>
      </dgm:t>
    </dgm:pt>
    <dgm:pt modelId="{976F77DA-D10E-4CB1-9C5E-F125455302AF}">
      <dgm:prSet phldrT="[Text]"/>
      <dgm:spPr/>
      <dgm:t>
        <a:bodyPr/>
        <a:lstStyle/>
        <a:p>
          <a:r>
            <a:rPr lang="en-US" dirty="0" smtClean="0"/>
            <a:t>Local leadership</a:t>
          </a:r>
          <a:endParaRPr lang="en-US" dirty="0"/>
        </a:p>
      </dgm:t>
    </dgm:pt>
    <dgm:pt modelId="{96C2FE58-E912-4155-A798-895ACA473D54}" type="parTrans" cxnId="{51038EAC-D1B8-4A84-9060-16ED84DF1317}">
      <dgm:prSet/>
      <dgm:spPr/>
      <dgm:t>
        <a:bodyPr/>
        <a:lstStyle/>
        <a:p>
          <a:endParaRPr lang="en-US"/>
        </a:p>
      </dgm:t>
    </dgm:pt>
    <dgm:pt modelId="{C6DEABE4-6A63-4B59-99E8-69455FAEC86B}" type="sibTrans" cxnId="{51038EAC-D1B8-4A84-9060-16ED84DF1317}">
      <dgm:prSet/>
      <dgm:spPr/>
      <dgm:t>
        <a:bodyPr/>
        <a:lstStyle/>
        <a:p>
          <a:endParaRPr lang="en-US"/>
        </a:p>
      </dgm:t>
    </dgm:pt>
    <dgm:pt modelId="{CEEE151F-59BF-4E11-9D1B-2A0B0E8E2291}" type="pres">
      <dgm:prSet presAssocID="{D0AF2DF1-6682-457A-8A30-5A11E6A60E24}" presName="cycle" presStyleCnt="0">
        <dgm:presLayoutVars>
          <dgm:chMax val="1"/>
          <dgm:dir/>
          <dgm:animLvl val="ctr"/>
          <dgm:resizeHandles val="exact"/>
        </dgm:presLayoutVars>
      </dgm:prSet>
      <dgm:spPr/>
      <dgm:t>
        <a:bodyPr/>
        <a:lstStyle/>
        <a:p>
          <a:endParaRPr lang="en-US"/>
        </a:p>
      </dgm:t>
    </dgm:pt>
    <dgm:pt modelId="{5F512133-E98A-47DC-8337-B2D3BA067318}" type="pres">
      <dgm:prSet presAssocID="{7D05F631-E7E4-47BE-842D-71DF12DB12A6}" presName="centerShape" presStyleLbl="node0" presStyleIdx="0" presStyleCnt="1"/>
      <dgm:spPr/>
      <dgm:t>
        <a:bodyPr/>
        <a:lstStyle/>
        <a:p>
          <a:endParaRPr lang="en-US"/>
        </a:p>
      </dgm:t>
    </dgm:pt>
    <dgm:pt modelId="{8A77C54E-6AC2-49C9-B80B-49762A0DB92D}" type="pres">
      <dgm:prSet presAssocID="{06258309-BE1F-42FE-85CA-321E1975EE6A}" presName="parTrans" presStyleLbl="bgSibTrans2D1" presStyleIdx="0" presStyleCnt="4"/>
      <dgm:spPr/>
      <dgm:t>
        <a:bodyPr/>
        <a:lstStyle/>
        <a:p>
          <a:endParaRPr lang="en-US"/>
        </a:p>
      </dgm:t>
    </dgm:pt>
    <dgm:pt modelId="{E6B89ECB-D40A-4BCA-9DA1-E8833B43CD51}" type="pres">
      <dgm:prSet presAssocID="{052A96B8-60F3-4932-B8C1-DB46340FC717}" presName="node" presStyleLbl="node1" presStyleIdx="0" presStyleCnt="4">
        <dgm:presLayoutVars>
          <dgm:bulletEnabled val="1"/>
        </dgm:presLayoutVars>
      </dgm:prSet>
      <dgm:spPr/>
      <dgm:t>
        <a:bodyPr/>
        <a:lstStyle/>
        <a:p>
          <a:endParaRPr lang="en-US"/>
        </a:p>
      </dgm:t>
    </dgm:pt>
    <dgm:pt modelId="{FB52532B-B44A-407A-9D64-9AE5CBFC4F68}" type="pres">
      <dgm:prSet presAssocID="{99E56046-44DB-4D0E-9963-67B227BD27AE}" presName="parTrans" presStyleLbl="bgSibTrans2D1" presStyleIdx="1" presStyleCnt="4"/>
      <dgm:spPr/>
      <dgm:t>
        <a:bodyPr/>
        <a:lstStyle/>
        <a:p>
          <a:endParaRPr lang="en-US"/>
        </a:p>
      </dgm:t>
    </dgm:pt>
    <dgm:pt modelId="{0992BE44-D273-422C-9BD1-B84BE223D306}" type="pres">
      <dgm:prSet presAssocID="{B334AACE-C8CB-4E3E-B5B7-33AA5033E052}" presName="node" presStyleLbl="node1" presStyleIdx="1" presStyleCnt="4">
        <dgm:presLayoutVars>
          <dgm:bulletEnabled val="1"/>
        </dgm:presLayoutVars>
      </dgm:prSet>
      <dgm:spPr/>
      <dgm:t>
        <a:bodyPr/>
        <a:lstStyle/>
        <a:p>
          <a:endParaRPr lang="en-US"/>
        </a:p>
      </dgm:t>
    </dgm:pt>
    <dgm:pt modelId="{0DA66845-44BF-405F-9319-186FD4CD5405}" type="pres">
      <dgm:prSet presAssocID="{EF3701C7-0CDD-449F-88F2-E828F92EA323}" presName="parTrans" presStyleLbl="bgSibTrans2D1" presStyleIdx="2" presStyleCnt="4"/>
      <dgm:spPr/>
      <dgm:t>
        <a:bodyPr/>
        <a:lstStyle/>
        <a:p>
          <a:endParaRPr lang="en-US"/>
        </a:p>
      </dgm:t>
    </dgm:pt>
    <dgm:pt modelId="{9E1F59EE-44F8-42F9-A210-A4A5CB3293F9}" type="pres">
      <dgm:prSet presAssocID="{CA2480E3-CD3E-4C3C-8EA6-1CE1696623D3}" presName="node" presStyleLbl="node1" presStyleIdx="2" presStyleCnt="4">
        <dgm:presLayoutVars>
          <dgm:bulletEnabled val="1"/>
        </dgm:presLayoutVars>
      </dgm:prSet>
      <dgm:spPr/>
      <dgm:t>
        <a:bodyPr/>
        <a:lstStyle/>
        <a:p>
          <a:endParaRPr lang="en-US"/>
        </a:p>
      </dgm:t>
    </dgm:pt>
    <dgm:pt modelId="{D64A2D1A-E98A-425E-BE9B-2E45A653D293}" type="pres">
      <dgm:prSet presAssocID="{96C2FE58-E912-4155-A798-895ACA473D54}" presName="parTrans" presStyleLbl="bgSibTrans2D1" presStyleIdx="3" presStyleCnt="4"/>
      <dgm:spPr/>
      <dgm:t>
        <a:bodyPr/>
        <a:lstStyle/>
        <a:p>
          <a:endParaRPr lang="en-US"/>
        </a:p>
      </dgm:t>
    </dgm:pt>
    <dgm:pt modelId="{ED33BFAE-0BA6-4E09-B79D-1F3227D0E1C0}" type="pres">
      <dgm:prSet presAssocID="{976F77DA-D10E-4CB1-9C5E-F125455302AF}" presName="node" presStyleLbl="node1" presStyleIdx="3" presStyleCnt="4" custRadScaleRad="99539" custRadScaleInc="2507">
        <dgm:presLayoutVars>
          <dgm:bulletEnabled val="1"/>
        </dgm:presLayoutVars>
      </dgm:prSet>
      <dgm:spPr/>
      <dgm:t>
        <a:bodyPr/>
        <a:lstStyle/>
        <a:p>
          <a:endParaRPr lang="en-US"/>
        </a:p>
      </dgm:t>
    </dgm:pt>
  </dgm:ptLst>
  <dgm:cxnLst>
    <dgm:cxn modelId="{9286F2D6-D8AA-41F8-BF92-5BC81B599995}" type="presOf" srcId="{052A96B8-60F3-4932-B8C1-DB46340FC717}" destId="{E6B89ECB-D40A-4BCA-9DA1-E8833B43CD51}" srcOrd="0" destOrd="0" presId="urn:microsoft.com/office/officeart/2005/8/layout/radial4"/>
    <dgm:cxn modelId="{227F0EE1-38AD-45EB-B705-FCC01C47D9D8}" srcId="{7D05F631-E7E4-47BE-842D-71DF12DB12A6}" destId="{B334AACE-C8CB-4E3E-B5B7-33AA5033E052}" srcOrd="1" destOrd="0" parTransId="{99E56046-44DB-4D0E-9963-67B227BD27AE}" sibTransId="{4A5A8614-2743-4152-A808-1B3A8DE23757}"/>
    <dgm:cxn modelId="{6C0DB76D-A09A-4451-8209-8E92AFAF3C80}" srcId="{7D05F631-E7E4-47BE-842D-71DF12DB12A6}" destId="{CA2480E3-CD3E-4C3C-8EA6-1CE1696623D3}" srcOrd="2" destOrd="0" parTransId="{EF3701C7-0CDD-449F-88F2-E828F92EA323}" sibTransId="{568C44A2-9A82-412D-8C9C-F45717EFF32B}"/>
    <dgm:cxn modelId="{892B18CD-6BBA-4FC3-A845-A85A65952C28}" type="presOf" srcId="{99E56046-44DB-4D0E-9963-67B227BD27AE}" destId="{FB52532B-B44A-407A-9D64-9AE5CBFC4F68}" srcOrd="0" destOrd="0" presId="urn:microsoft.com/office/officeart/2005/8/layout/radial4"/>
    <dgm:cxn modelId="{894B5752-F023-4BC6-99F0-D538A47AD5B6}" type="presOf" srcId="{96C2FE58-E912-4155-A798-895ACA473D54}" destId="{D64A2D1A-E98A-425E-BE9B-2E45A653D293}" srcOrd="0" destOrd="0" presId="urn:microsoft.com/office/officeart/2005/8/layout/radial4"/>
    <dgm:cxn modelId="{7FDFEA33-B5D7-4C5D-9310-13D4E2687156}" srcId="{D0AF2DF1-6682-457A-8A30-5A11E6A60E24}" destId="{7D05F631-E7E4-47BE-842D-71DF12DB12A6}" srcOrd="0" destOrd="0" parTransId="{577B3332-776B-4CB7-B8F2-FD16835378B5}" sibTransId="{D89EBDD6-2733-4755-A150-9865FDDC86FD}"/>
    <dgm:cxn modelId="{218F85C1-C72D-42AE-A190-7C857E4752D6}" type="presOf" srcId="{976F77DA-D10E-4CB1-9C5E-F125455302AF}" destId="{ED33BFAE-0BA6-4E09-B79D-1F3227D0E1C0}" srcOrd="0" destOrd="0" presId="urn:microsoft.com/office/officeart/2005/8/layout/radial4"/>
    <dgm:cxn modelId="{574D5641-D3D2-44A4-934C-0997F93381CF}" srcId="{7D05F631-E7E4-47BE-842D-71DF12DB12A6}" destId="{052A96B8-60F3-4932-B8C1-DB46340FC717}" srcOrd="0" destOrd="0" parTransId="{06258309-BE1F-42FE-85CA-321E1975EE6A}" sibTransId="{EA131B3D-CB02-48F7-94DB-77B7B0B6DD8A}"/>
    <dgm:cxn modelId="{E376DFE0-816A-459E-B5B2-AFEC8F6ADA2C}" type="presOf" srcId="{B334AACE-C8CB-4E3E-B5B7-33AA5033E052}" destId="{0992BE44-D273-422C-9BD1-B84BE223D306}" srcOrd="0" destOrd="0" presId="urn:microsoft.com/office/officeart/2005/8/layout/radial4"/>
    <dgm:cxn modelId="{51038EAC-D1B8-4A84-9060-16ED84DF1317}" srcId="{7D05F631-E7E4-47BE-842D-71DF12DB12A6}" destId="{976F77DA-D10E-4CB1-9C5E-F125455302AF}" srcOrd="3" destOrd="0" parTransId="{96C2FE58-E912-4155-A798-895ACA473D54}" sibTransId="{C6DEABE4-6A63-4B59-99E8-69455FAEC86B}"/>
    <dgm:cxn modelId="{01DB2436-813A-426B-B2E7-DF004BD594AE}" type="presOf" srcId="{7D05F631-E7E4-47BE-842D-71DF12DB12A6}" destId="{5F512133-E98A-47DC-8337-B2D3BA067318}" srcOrd="0" destOrd="0" presId="urn:microsoft.com/office/officeart/2005/8/layout/radial4"/>
    <dgm:cxn modelId="{58B57C87-90B4-414D-8A25-B12791EE6D2D}" type="presOf" srcId="{06258309-BE1F-42FE-85CA-321E1975EE6A}" destId="{8A77C54E-6AC2-49C9-B80B-49762A0DB92D}" srcOrd="0" destOrd="0" presId="urn:microsoft.com/office/officeart/2005/8/layout/radial4"/>
    <dgm:cxn modelId="{FF30E3BD-E204-4191-B960-B795A1F81AD4}" type="presOf" srcId="{D0AF2DF1-6682-457A-8A30-5A11E6A60E24}" destId="{CEEE151F-59BF-4E11-9D1B-2A0B0E8E2291}" srcOrd="0" destOrd="0" presId="urn:microsoft.com/office/officeart/2005/8/layout/radial4"/>
    <dgm:cxn modelId="{F862F8EA-D9C6-474F-A526-2DA502B35AB7}" type="presOf" srcId="{CA2480E3-CD3E-4C3C-8EA6-1CE1696623D3}" destId="{9E1F59EE-44F8-42F9-A210-A4A5CB3293F9}" srcOrd="0" destOrd="0" presId="urn:microsoft.com/office/officeart/2005/8/layout/radial4"/>
    <dgm:cxn modelId="{C2DCA2DB-09AC-41C9-BC8C-7EAE822929E0}" type="presOf" srcId="{EF3701C7-0CDD-449F-88F2-E828F92EA323}" destId="{0DA66845-44BF-405F-9319-186FD4CD5405}" srcOrd="0" destOrd="0" presId="urn:microsoft.com/office/officeart/2005/8/layout/radial4"/>
    <dgm:cxn modelId="{8E4031C7-BA84-4ACA-86FF-2B30E90375A7}" type="presParOf" srcId="{CEEE151F-59BF-4E11-9D1B-2A0B0E8E2291}" destId="{5F512133-E98A-47DC-8337-B2D3BA067318}" srcOrd="0" destOrd="0" presId="urn:microsoft.com/office/officeart/2005/8/layout/radial4"/>
    <dgm:cxn modelId="{D4997735-98F1-4E34-A726-6536E6D65047}" type="presParOf" srcId="{CEEE151F-59BF-4E11-9D1B-2A0B0E8E2291}" destId="{8A77C54E-6AC2-49C9-B80B-49762A0DB92D}" srcOrd="1" destOrd="0" presId="urn:microsoft.com/office/officeart/2005/8/layout/radial4"/>
    <dgm:cxn modelId="{129D7D58-D46E-4959-8F91-15D7787E25AD}" type="presParOf" srcId="{CEEE151F-59BF-4E11-9D1B-2A0B0E8E2291}" destId="{E6B89ECB-D40A-4BCA-9DA1-E8833B43CD51}" srcOrd="2" destOrd="0" presId="urn:microsoft.com/office/officeart/2005/8/layout/radial4"/>
    <dgm:cxn modelId="{41C54563-9FA6-4564-A321-7F1D917B779C}" type="presParOf" srcId="{CEEE151F-59BF-4E11-9D1B-2A0B0E8E2291}" destId="{FB52532B-B44A-407A-9D64-9AE5CBFC4F68}" srcOrd="3" destOrd="0" presId="urn:microsoft.com/office/officeart/2005/8/layout/radial4"/>
    <dgm:cxn modelId="{7B2B8BCE-0EB9-4B8D-A303-606829E4BD8A}" type="presParOf" srcId="{CEEE151F-59BF-4E11-9D1B-2A0B0E8E2291}" destId="{0992BE44-D273-422C-9BD1-B84BE223D306}" srcOrd="4" destOrd="0" presId="urn:microsoft.com/office/officeart/2005/8/layout/radial4"/>
    <dgm:cxn modelId="{3625285E-C29A-4429-B732-C785645FCCD4}" type="presParOf" srcId="{CEEE151F-59BF-4E11-9D1B-2A0B0E8E2291}" destId="{0DA66845-44BF-405F-9319-186FD4CD5405}" srcOrd="5" destOrd="0" presId="urn:microsoft.com/office/officeart/2005/8/layout/radial4"/>
    <dgm:cxn modelId="{24F28E7E-969A-47D2-87DC-7958CD9E652B}" type="presParOf" srcId="{CEEE151F-59BF-4E11-9D1B-2A0B0E8E2291}" destId="{9E1F59EE-44F8-42F9-A210-A4A5CB3293F9}" srcOrd="6" destOrd="0" presId="urn:microsoft.com/office/officeart/2005/8/layout/radial4"/>
    <dgm:cxn modelId="{833FFB99-66FB-4B43-A955-BC1BCEAFD3D5}" type="presParOf" srcId="{CEEE151F-59BF-4E11-9D1B-2A0B0E8E2291}" destId="{D64A2D1A-E98A-425E-BE9B-2E45A653D293}" srcOrd="7" destOrd="0" presId="urn:microsoft.com/office/officeart/2005/8/layout/radial4"/>
    <dgm:cxn modelId="{6AD39FF3-DA0E-4265-BDF8-B21E973DA276}" type="presParOf" srcId="{CEEE151F-59BF-4E11-9D1B-2A0B0E8E2291}" destId="{ED33BFAE-0BA6-4E09-B79D-1F3227D0E1C0}" srcOrd="8"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D9118F3-8ECF-4C49-95AA-D124F72DFAA6}" type="datetimeFigureOut">
              <a:rPr lang="en-US" smtClean="0"/>
              <a:pPr/>
              <a:t>11/12/2013</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53C85492-C0ED-48E6-8EA5-7B56D12E696B}" type="slidenum">
              <a:rPr lang="en-US" smtClean="0"/>
              <a:pPr/>
              <a:t>‹#›</a:t>
            </a:fld>
            <a:endParaRPr lang="en-US"/>
          </a:p>
        </p:txBody>
      </p:sp>
    </p:spTree>
    <p:extLst>
      <p:ext uri="{BB962C8B-B14F-4D97-AF65-F5344CB8AC3E}">
        <p14:creationId xmlns:p14="http://schemas.microsoft.com/office/powerpoint/2010/main" val="249753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sswm.info/glossary/2/lettero" TargetMode="External"/><Relationship Id="rId3" Type="http://schemas.openxmlformats.org/officeDocument/2006/relationships/hyperlink" Target="http://www.sswm.info/glossary/2/letterh" TargetMode="External"/><Relationship Id="rId7" Type="http://schemas.openxmlformats.org/officeDocument/2006/relationships/hyperlink" Target="http://www.sswm.info/category/implementation-tools/reuse-and-recharge/software/awareness-raising/media-campaigns-interne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sswm.info/glossary/2/letterw" TargetMode="External"/><Relationship Id="rId5" Type="http://schemas.openxmlformats.org/officeDocument/2006/relationships/hyperlink" Target="http://www.sswm.info/category/implementation-tools/reuse-and-recharge/software/creating-enabling-environment/privatisatio" TargetMode="External"/><Relationship Id="rId4" Type="http://schemas.openxmlformats.org/officeDocument/2006/relationships/hyperlink" Target="http://www.sswm.info/category/background/background/background/framework-issues/institutional-framework"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swm.info/glossary/2/letter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sswm.info/glossary/2/letterd" TargetMode="External"/><Relationship Id="rId4" Type="http://schemas.openxmlformats.org/officeDocument/2006/relationships/hyperlink" Target="http://www.sswm.info/glossary/2/lettero"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89715" indent="-303736" eaLnBrk="0" hangingPunct="0">
              <a:defRPr>
                <a:solidFill>
                  <a:schemeClr val="tx1"/>
                </a:solidFill>
                <a:latin typeface="Arial" pitchFamily="34" charset="0"/>
              </a:defRPr>
            </a:lvl2pPr>
            <a:lvl3pPr marL="1214945" indent="-242989" eaLnBrk="0" hangingPunct="0">
              <a:defRPr>
                <a:solidFill>
                  <a:schemeClr val="tx1"/>
                </a:solidFill>
                <a:latin typeface="Arial" pitchFamily="34" charset="0"/>
              </a:defRPr>
            </a:lvl3pPr>
            <a:lvl4pPr marL="1700923" indent="-242989" eaLnBrk="0" hangingPunct="0">
              <a:defRPr>
                <a:solidFill>
                  <a:schemeClr val="tx1"/>
                </a:solidFill>
                <a:latin typeface="Arial" pitchFamily="34" charset="0"/>
              </a:defRPr>
            </a:lvl4pPr>
            <a:lvl5pPr marL="2186902" indent="-242989" eaLnBrk="0" hangingPunct="0">
              <a:defRPr>
                <a:solidFill>
                  <a:schemeClr val="tx1"/>
                </a:solidFill>
                <a:latin typeface="Arial" pitchFamily="34" charset="0"/>
              </a:defRPr>
            </a:lvl5pPr>
            <a:lvl6pPr marL="2672879" indent="-242989" eaLnBrk="0" fontAlgn="base" hangingPunct="0">
              <a:spcBef>
                <a:spcPct val="0"/>
              </a:spcBef>
              <a:spcAft>
                <a:spcPct val="0"/>
              </a:spcAft>
              <a:defRPr>
                <a:solidFill>
                  <a:schemeClr val="tx1"/>
                </a:solidFill>
                <a:latin typeface="Arial" pitchFamily="34" charset="0"/>
              </a:defRPr>
            </a:lvl6pPr>
            <a:lvl7pPr marL="3158857" indent="-242989" eaLnBrk="0" fontAlgn="base" hangingPunct="0">
              <a:spcBef>
                <a:spcPct val="0"/>
              </a:spcBef>
              <a:spcAft>
                <a:spcPct val="0"/>
              </a:spcAft>
              <a:defRPr>
                <a:solidFill>
                  <a:schemeClr val="tx1"/>
                </a:solidFill>
                <a:latin typeface="Arial" pitchFamily="34" charset="0"/>
              </a:defRPr>
            </a:lvl7pPr>
            <a:lvl8pPr marL="3644836" indent="-242989" eaLnBrk="0" fontAlgn="base" hangingPunct="0">
              <a:spcBef>
                <a:spcPct val="0"/>
              </a:spcBef>
              <a:spcAft>
                <a:spcPct val="0"/>
              </a:spcAft>
              <a:defRPr>
                <a:solidFill>
                  <a:schemeClr val="tx1"/>
                </a:solidFill>
                <a:latin typeface="Arial" pitchFamily="34" charset="0"/>
              </a:defRPr>
            </a:lvl8pPr>
            <a:lvl9pPr marL="4130814" indent="-242989" eaLnBrk="0" fontAlgn="base" hangingPunct="0">
              <a:spcBef>
                <a:spcPct val="0"/>
              </a:spcBef>
              <a:spcAft>
                <a:spcPct val="0"/>
              </a:spcAft>
              <a:defRPr>
                <a:solidFill>
                  <a:schemeClr val="tx1"/>
                </a:solidFill>
                <a:latin typeface="Arial" pitchFamily="34" charset="0"/>
              </a:defRPr>
            </a:lvl9pPr>
          </a:lstStyle>
          <a:p>
            <a:pPr eaLnBrk="1" hangingPunct="1"/>
            <a:fld id="{4F9F59E9-8006-47F3-AAAB-84F2C0417FA3}" type="slidenum">
              <a:rPr lang="en-US" smtClean="0"/>
              <a:pPr eaLnBrk="1" hangingPunct="1"/>
              <a:t>2</a:t>
            </a:fld>
            <a:endParaRPr lang="en-US" smtClean="0"/>
          </a:p>
        </p:txBody>
      </p:sp>
    </p:spTree>
    <p:extLst>
      <p:ext uri="{BB962C8B-B14F-4D97-AF65-F5344CB8AC3E}">
        <p14:creationId xmlns:p14="http://schemas.microsoft.com/office/powerpoint/2010/main" val="128507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90478">
              <a:defRPr/>
            </a:pPr>
            <a:r>
              <a:rPr lang="en-US" dirty="0" smtClean="0"/>
              <a:t>Community-Led Total Sanitation (CLTS) is an approach which helps rural communities to understand and </a:t>
            </a:r>
            <a:r>
              <a:rPr lang="en-US" dirty="0" err="1" smtClean="0"/>
              <a:t>realise</a:t>
            </a:r>
            <a:r>
              <a:rPr lang="en-US" dirty="0" smtClean="0"/>
              <a:t> the negative effects of poor sanitation and empowers them to collectively find solutions to their inadequate sanitation situation. CLTS is focused on igniting a change in sanitation </a:t>
            </a:r>
            <a:r>
              <a:rPr lang="en-US" dirty="0" err="1" smtClean="0"/>
              <a:t>behaviour</a:t>
            </a:r>
            <a:r>
              <a:rPr lang="en-US" dirty="0" smtClean="0"/>
              <a:t> rather than constructing toilets. This is done by a process of social awakening that is stimulated by facilitators from within or outside the community. This approach concentrates on the entire community rather than on individual </a:t>
            </a:r>
            <a:r>
              <a:rPr lang="en-US" dirty="0" err="1" smtClean="0"/>
              <a:t>behaviours</a:t>
            </a:r>
            <a:r>
              <a:rPr lang="en-US" dirty="0" smtClean="0"/>
              <a:t>. The first significant step of CLTS is to end open defecation as an entry point while changing sanitation </a:t>
            </a:r>
            <a:r>
              <a:rPr lang="en-US" dirty="0" err="1" smtClean="0"/>
              <a:t>behaviour</a:t>
            </a:r>
            <a:r>
              <a:rPr lang="en-US" dirty="0" smtClean="0"/>
              <a:t>. It starts by enabling people to do their own sanitation profile through appraisal, observation and analysis of their practices of open defecation and the effects these have.</a:t>
            </a:r>
          </a:p>
          <a:p>
            <a:endParaRPr lang="en-US" dirty="0" smtClean="0"/>
          </a:p>
          <a:p>
            <a:endParaRPr lang="en-US" dirty="0" smtClean="0"/>
          </a:p>
          <a:p>
            <a:r>
              <a:rPr lang="en-US" dirty="0" smtClean="0"/>
              <a:t>Focusing on outcomes, not on </a:t>
            </a:r>
            <a:r>
              <a:rPr lang="en-US" i="1" dirty="0" smtClean="0">
                <a:hlinkClick r:id="rId3"/>
              </a:rPr>
              <a:t>hardware</a:t>
            </a:r>
            <a:r>
              <a:rPr lang="en-US" dirty="0" smtClean="0"/>
              <a:t> inputs. </a:t>
            </a:r>
            <a:br>
              <a:rPr lang="en-US" dirty="0" smtClean="0"/>
            </a:br>
            <a:endParaRPr lang="en-US" dirty="0" smtClean="0"/>
          </a:p>
          <a:p>
            <a:r>
              <a:rPr lang="en-US" dirty="0" smtClean="0"/>
              <a:t>Collective action: </a:t>
            </a:r>
            <a:r>
              <a:rPr lang="en-US" dirty="0" err="1" smtClean="0"/>
              <a:t>Mobilising</a:t>
            </a:r>
            <a:r>
              <a:rPr lang="en-US" dirty="0" smtClean="0"/>
              <a:t> the community rather than establishing household contacts. </a:t>
            </a:r>
            <a:br>
              <a:rPr lang="en-US" dirty="0" smtClean="0"/>
            </a:br>
            <a:endParaRPr lang="en-US" dirty="0" smtClean="0"/>
          </a:p>
          <a:p>
            <a:r>
              <a:rPr lang="en-US" dirty="0" smtClean="0"/>
              <a:t>Local choice: Providing a variety of technological options and getting people to access affordable technologies. </a:t>
            </a:r>
            <a:br>
              <a:rPr lang="en-US" dirty="0" smtClean="0"/>
            </a:br>
            <a:endParaRPr lang="en-US" dirty="0" smtClean="0"/>
          </a:p>
          <a:p>
            <a:r>
              <a:rPr lang="en-US" dirty="0" smtClean="0"/>
              <a:t>Setting up proper institutional frameworks </a:t>
            </a:r>
            <a:r>
              <a:rPr lang="en-US" dirty="0" smtClean="0">
                <a:hlinkClick r:id="rId4"/>
              </a:rPr>
              <a:t>institutional framework</a:t>
            </a:r>
            <a:r>
              <a:rPr lang="en-US" dirty="0" smtClean="0"/>
              <a:t>: Giving local governments a central role in scaling up and sustainability. </a:t>
            </a:r>
            <a:br>
              <a:rPr lang="en-US" dirty="0" smtClean="0"/>
            </a:br>
            <a:endParaRPr lang="en-US" dirty="0" smtClean="0"/>
          </a:p>
          <a:p>
            <a:r>
              <a:rPr lang="en-US" dirty="0" smtClean="0"/>
              <a:t>Incentives: Directing incentives to the community and rewarding outcomes, rather than </a:t>
            </a:r>
            <a:r>
              <a:rPr lang="en-US" dirty="0" err="1" smtClean="0"/>
              <a:t>subsidising</a:t>
            </a:r>
            <a:r>
              <a:rPr lang="en-US" dirty="0" smtClean="0"/>
              <a:t> household toilets. </a:t>
            </a:r>
            <a:br>
              <a:rPr lang="en-US" dirty="0" smtClean="0"/>
            </a:br>
            <a:endParaRPr lang="en-US" dirty="0" smtClean="0"/>
          </a:p>
          <a:p>
            <a:r>
              <a:rPr lang="en-US" dirty="0" smtClean="0"/>
              <a:t>Market development: Promoting the availability of sanitary materials and allowing private suppliers to respond to the demand (see </a:t>
            </a:r>
            <a:r>
              <a:rPr lang="en-US" dirty="0" err="1" smtClean="0">
                <a:hlinkClick r:id="rId5"/>
              </a:rPr>
              <a:t>privatisation</a:t>
            </a:r>
            <a:r>
              <a:rPr lang="en-US" dirty="0" smtClean="0"/>
              <a:t>). </a:t>
            </a:r>
            <a:br>
              <a:rPr lang="en-US" dirty="0" smtClean="0"/>
            </a:br>
            <a:endParaRPr lang="en-US" dirty="0" smtClean="0"/>
          </a:p>
          <a:p>
            <a:r>
              <a:rPr lang="en-US" dirty="0" smtClean="0"/>
              <a:t>Communities construct their own latrines or toilets with their own resources. Those people </a:t>
            </a:r>
            <a:r>
              <a:rPr lang="en-US" i="1" dirty="0" smtClean="0">
                <a:hlinkClick r:id="rId6"/>
              </a:rPr>
              <a:t>who</a:t>
            </a:r>
            <a:r>
              <a:rPr lang="en-US" dirty="0" smtClean="0"/>
              <a:t> are better off help those </a:t>
            </a:r>
            <a:r>
              <a:rPr lang="en-US" i="1" dirty="0" smtClean="0">
                <a:hlinkClick r:id="rId6"/>
              </a:rPr>
              <a:t>who</a:t>
            </a:r>
            <a:r>
              <a:rPr lang="en-US" dirty="0" smtClean="0"/>
              <a:t> are too weak or poor to help themselves. </a:t>
            </a:r>
            <a:br>
              <a:rPr lang="en-US" dirty="0" smtClean="0"/>
            </a:br>
            <a:endParaRPr lang="en-US" dirty="0" smtClean="0"/>
          </a:p>
          <a:p>
            <a:r>
              <a:rPr lang="en-US" dirty="0" smtClean="0"/>
              <a:t>No </a:t>
            </a:r>
            <a:r>
              <a:rPr lang="en-US" dirty="0" err="1" smtClean="0"/>
              <a:t>standardised</a:t>
            </a:r>
            <a:r>
              <a:rPr lang="en-US" dirty="0" smtClean="0"/>
              <a:t> top-down designs: People decide for themselves. </a:t>
            </a:r>
          </a:p>
          <a:p>
            <a:endParaRPr lang="en-US" dirty="0" smtClean="0"/>
          </a:p>
          <a:p>
            <a:r>
              <a:rPr lang="en-US" dirty="0" smtClean="0"/>
              <a:t>Facilitation, not teaching or preaching: Appraisal and analysis are facilitated. But after triggering information </a:t>
            </a:r>
            <a:r>
              <a:rPr lang="en-US" dirty="0" smtClean="0">
                <a:hlinkClick r:id="rId7"/>
              </a:rPr>
              <a:t>media campaigns</a:t>
            </a:r>
            <a:r>
              <a:rPr lang="en-US" dirty="0" smtClean="0"/>
              <a:t> and encouragement can be provided. </a:t>
            </a:r>
            <a:br>
              <a:rPr lang="en-US" dirty="0" smtClean="0"/>
            </a:br>
            <a:endParaRPr lang="en-US" dirty="0" smtClean="0"/>
          </a:p>
          <a:p>
            <a:r>
              <a:rPr lang="en-US" dirty="0" smtClean="0"/>
              <a:t>Spontaneous emergence of Natural Leaders (NLs) as a community proceeds towards </a:t>
            </a:r>
            <a:r>
              <a:rPr lang="en-US" i="1" dirty="0" smtClean="0">
                <a:hlinkClick r:id="rId8"/>
              </a:rPr>
              <a:t>Open Defecation Free</a:t>
            </a:r>
            <a:r>
              <a:rPr lang="en-US" dirty="0" smtClean="0"/>
              <a:t> (ODF) status. </a:t>
            </a:r>
            <a:br>
              <a:rPr lang="en-US" dirty="0" smtClean="0"/>
            </a:br>
            <a:endParaRPr lang="en-US" dirty="0" smtClean="0"/>
          </a:p>
          <a:p>
            <a:r>
              <a:rPr lang="en-US" dirty="0" smtClean="0"/>
              <a:t>Local innovations of low cost toilet models using locally available materials. </a:t>
            </a:r>
            <a:br>
              <a:rPr lang="en-US" dirty="0" smtClean="0"/>
            </a:br>
            <a:endParaRPr lang="en-US" dirty="0" smtClean="0"/>
          </a:p>
          <a:p>
            <a:r>
              <a:rPr lang="en-US" dirty="0" smtClean="0"/>
              <a:t>Community-innovated systems of reward, penalty, spread and scaling-up.</a:t>
            </a:r>
          </a:p>
          <a:p>
            <a:endParaRPr lang="en-US"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89715" indent="-303736" eaLnBrk="0" hangingPunct="0">
              <a:defRPr>
                <a:solidFill>
                  <a:schemeClr val="tx1"/>
                </a:solidFill>
                <a:latin typeface="Arial" pitchFamily="34" charset="0"/>
              </a:defRPr>
            </a:lvl2pPr>
            <a:lvl3pPr marL="1214945" indent="-242989" eaLnBrk="0" hangingPunct="0">
              <a:defRPr>
                <a:solidFill>
                  <a:schemeClr val="tx1"/>
                </a:solidFill>
                <a:latin typeface="Arial" pitchFamily="34" charset="0"/>
              </a:defRPr>
            </a:lvl3pPr>
            <a:lvl4pPr marL="1700923" indent="-242989" eaLnBrk="0" hangingPunct="0">
              <a:defRPr>
                <a:solidFill>
                  <a:schemeClr val="tx1"/>
                </a:solidFill>
                <a:latin typeface="Arial" pitchFamily="34" charset="0"/>
              </a:defRPr>
            </a:lvl4pPr>
            <a:lvl5pPr marL="2186902" indent="-242989" eaLnBrk="0" hangingPunct="0">
              <a:defRPr>
                <a:solidFill>
                  <a:schemeClr val="tx1"/>
                </a:solidFill>
                <a:latin typeface="Arial" pitchFamily="34" charset="0"/>
              </a:defRPr>
            </a:lvl5pPr>
            <a:lvl6pPr marL="2672879" indent="-242989" eaLnBrk="0" fontAlgn="base" hangingPunct="0">
              <a:spcBef>
                <a:spcPct val="0"/>
              </a:spcBef>
              <a:spcAft>
                <a:spcPct val="0"/>
              </a:spcAft>
              <a:defRPr>
                <a:solidFill>
                  <a:schemeClr val="tx1"/>
                </a:solidFill>
                <a:latin typeface="Arial" pitchFamily="34" charset="0"/>
              </a:defRPr>
            </a:lvl6pPr>
            <a:lvl7pPr marL="3158857" indent="-242989" eaLnBrk="0" fontAlgn="base" hangingPunct="0">
              <a:spcBef>
                <a:spcPct val="0"/>
              </a:spcBef>
              <a:spcAft>
                <a:spcPct val="0"/>
              </a:spcAft>
              <a:defRPr>
                <a:solidFill>
                  <a:schemeClr val="tx1"/>
                </a:solidFill>
                <a:latin typeface="Arial" pitchFamily="34" charset="0"/>
              </a:defRPr>
            </a:lvl7pPr>
            <a:lvl8pPr marL="3644836" indent="-242989" eaLnBrk="0" fontAlgn="base" hangingPunct="0">
              <a:spcBef>
                <a:spcPct val="0"/>
              </a:spcBef>
              <a:spcAft>
                <a:spcPct val="0"/>
              </a:spcAft>
              <a:defRPr>
                <a:solidFill>
                  <a:schemeClr val="tx1"/>
                </a:solidFill>
                <a:latin typeface="Arial" pitchFamily="34" charset="0"/>
              </a:defRPr>
            </a:lvl8pPr>
            <a:lvl9pPr marL="4130814" indent="-242989" eaLnBrk="0" fontAlgn="base" hangingPunct="0">
              <a:spcBef>
                <a:spcPct val="0"/>
              </a:spcBef>
              <a:spcAft>
                <a:spcPct val="0"/>
              </a:spcAft>
              <a:defRPr>
                <a:solidFill>
                  <a:schemeClr val="tx1"/>
                </a:solidFill>
                <a:latin typeface="Arial" pitchFamily="34" charset="0"/>
              </a:defRPr>
            </a:lvl9pPr>
          </a:lstStyle>
          <a:p>
            <a:pPr eaLnBrk="1" hangingPunct="1"/>
            <a:fld id="{9218E505-47D4-4297-8758-F749CA4D9BE4}" type="slidenum">
              <a:rPr lang="en-US" smtClean="0"/>
              <a:pPr eaLnBrk="1" hangingPunct="1"/>
              <a:t>3</a:t>
            </a:fld>
            <a:endParaRPr lang="en-US" smtClean="0"/>
          </a:p>
        </p:txBody>
      </p:sp>
    </p:spTree>
    <p:extLst>
      <p:ext uri="{BB962C8B-B14F-4D97-AF65-F5344CB8AC3E}">
        <p14:creationId xmlns:p14="http://schemas.microsoft.com/office/powerpoint/2010/main" val="1809088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CLTS entails with it the potential for further benefits beyond those of previous partial </a:t>
            </a:r>
            <a:r>
              <a:rPr lang="en-US" i="1" dirty="0" smtClean="0">
                <a:hlinkClick r:id="rId3"/>
              </a:rPr>
              <a:t>sanitation</a:t>
            </a:r>
            <a:r>
              <a:rPr lang="en-US" dirty="0" smtClean="0"/>
              <a:t> </a:t>
            </a:r>
            <a:r>
              <a:rPr lang="en-US" dirty="0" err="1" smtClean="0"/>
              <a:t>programmes</a:t>
            </a:r>
            <a:r>
              <a:rPr lang="en-US" dirty="0" smtClean="0"/>
              <a:t>:</a:t>
            </a:r>
            <a:br>
              <a:rPr lang="en-US" dirty="0" smtClean="0"/>
            </a:br>
            <a:endParaRPr lang="en-US" dirty="0" smtClean="0"/>
          </a:p>
          <a:p>
            <a:r>
              <a:rPr lang="en-US" b="1" dirty="0" smtClean="0"/>
              <a:t>Speed.</a:t>
            </a:r>
            <a:r>
              <a:rPr lang="en-US" dirty="0" smtClean="0"/>
              <a:t> The speed of going total, meaning that the community is claiming to be </a:t>
            </a:r>
            <a:r>
              <a:rPr lang="en-US" i="1" dirty="0" smtClean="0">
                <a:hlinkClick r:id="rId4"/>
              </a:rPr>
              <a:t>Open Defecation Free</a:t>
            </a:r>
            <a:r>
              <a:rPr lang="en-US" dirty="0" smtClean="0"/>
              <a:t> (ODF), can be remarkable. In best-case </a:t>
            </a:r>
            <a:r>
              <a:rPr lang="en-US" i="1" dirty="0" smtClean="0">
                <a:hlinkClick r:id="rId3"/>
              </a:rPr>
              <a:t>scenarios</a:t>
            </a:r>
            <a:r>
              <a:rPr lang="en-US" dirty="0" smtClean="0"/>
              <a:t> communities declare themselves or are declared ODF in a matter of weeks. </a:t>
            </a:r>
            <a:br>
              <a:rPr lang="en-US" dirty="0" smtClean="0"/>
            </a:br>
            <a:endParaRPr lang="en-US" dirty="0" smtClean="0"/>
          </a:p>
          <a:p>
            <a:r>
              <a:rPr lang="en-US" b="1" dirty="0" smtClean="0"/>
              <a:t>Totality. </a:t>
            </a:r>
            <a:r>
              <a:rPr lang="en-US" dirty="0" smtClean="0"/>
              <a:t>ODF conditions provide a public and not just a private good. CLTS has shown a spotlight on this aspect. A question is to what degree achieving total or degrees of total ODF status increases these benefits for the community. Claims of dramatic drops in </a:t>
            </a:r>
            <a:r>
              <a:rPr lang="en-US" i="1" dirty="0" err="1" smtClean="0">
                <a:hlinkClick r:id="rId5"/>
              </a:rPr>
              <a:t>diarrhoeas</a:t>
            </a:r>
            <a:r>
              <a:rPr lang="en-US" dirty="0" smtClean="0"/>
              <a:t> and other diseases following the achievement of ODF conditions are numerous. People in ODF communities do again and again report sharp drops in </a:t>
            </a:r>
            <a:r>
              <a:rPr lang="en-US" i="1" dirty="0" err="1" smtClean="0">
                <a:hlinkClick r:id="rId5"/>
              </a:rPr>
              <a:t>diarrhoea</a:t>
            </a:r>
            <a:r>
              <a:rPr lang="en-US" dirty="0" smtClean="0"/>
              <a:t> and medical expenses. Anecdotal evidence is so widespread, and seems such commonsense, that it is easy to believe. </a:t>
            </a:r>
            <a:br>
              <a:rPr lang="en-US" dirty="0" smtClean="0"/>
            </a:br>
            <a:endParaRPr lang="en-US" dirty="0" smtClean="0"/>
          </a:p>
          <a:p>
            <a:r>
              <a:rPr lang="en-US" b="1" dirty="0" smtClean="0"/>
              <a:t>Social solidarity leading to other actions.</a:t>
            </a:r>
            <a:r>
              <a:rPr lang="en-US" dirty="0" smtClean="0"/>
              <a:t> The community solidarity and sense of achievement from a successful CLTS process can be an entry point for other initiatives. The Social Development Unit of CARE Bangladesh has pioneered here, and there have been examples of communities coming together to build embankments to prevent flooding and crop loss, following CLTS triggering and action. They have also tackled the annual hunger season in other ways, with the aim of achieving hunger-free communities. </a:t>
            </a:r>
            <a:br>
              <a:rPr lang="en-US" dirty="0" smtClean="0"/>
            </a:br>
            <a:endParaRPr lang="en-US" dirty="0" smtClean="0"/>
          </a:p>
          <a:p>
            <a:r>
              <a:rPr lang="en-US" b="1" dirty="0" smtClean="0"/>
              <a:t>Local leadership, self-confidence and livelihood.</a:t>
            </a:r>
            <a:r>
              <a:rPr lang="en-US" dirty="0" smtClean="0"/>
              <a:t> Linked with social solidarity, the emergence and growing confidence of local leaders ― in a CLTS context usually described as Natural Leaders (NLs) ― is often reported. This provides opportunities for people with leadership potential and can also apply pressure on the existing leadership. The voluntary work and commitment of NLs can contribute to the sustainability of CLTS and other activities beyond the life of any external project.</a:t>
            </a:r>
          </a:p>
          <a:p>
            <a:endParaRPr 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89715" indent="-303736" eaLnBrk="0" hangingPunct="0">
              <a:defRPr>
                <a:solidFill>
                  <a:schemeClr val="tx1"/>
                </a:solidFill>
                <a:latin typeface="Arial" pitchFamily="34" charset="0"/>
              </a:defRPr>
            </a:lvl2pPr>
            <a:lvl3pPr marL="1214945" indent="-242989" eaLnBrk="0" hangingPunct="0">
              <a:defRPr>
                <a:solidFill>
                  <a:schemeClr val="tx1"/>
                </a:solidFill>
                <a:latin typeface="Arial" pitchFamily="34" charset="0"/>
              </a:defRPr>
            </a:lvl3pPr>
            <a:lvl4pPr marL="1700923" indent="-242989" eaLnBrk="0" hangingPunct="0">
              <a:defRPr>
                <a:solidFill>
                  <a:schemeClr val="tx1"/>
                </a:solidFill>
                <a:latin typeface="Arial" pitchFamily="34" charset="0"/>
              </a:defRPr>
            </a:lvl4pPr>
            <a:lvl5pPr marL="2186902" indent="-242989" eaLnBrk="0" hangingPunct="0">
              <a:defRPr>
                <a:solidFill>
                  <a:schemeClr val="tx1"/>
                </a:solidFill>
                <a:latin typeface="Arial" pitchFamily="34" charset="0"/>
              </a:defRPr>
            </a:lvl5pPr>
            <a:lvl6pPr marL="2672879" indent="-242989" eaLnBrk="0" fontAlgn="base" hangingPunct="0">
              <a:spcBef>
                <a:spcPct val="0"/>
              </a:spcBef>
              <a:spcAft>
                <a:spcPct val="0"/>
              </a:spcAft>
              <a:defRPr>
                <a:solidFill>
                  <a:schemeClr val="tx1"/>
                </a:solidFill>
                <a:latin typeface="Arial" pitchFamily="34" charset="0"/>
              </a:defRPr>
            </a:lvl6pPr>
            <a:lvl7pPr marL="3158857" indent="-242989" eaLnBrk="0" fontAlgn="base" hangingPunct="0">
              <a:spcBef>
                <a:spcPct val="0"/>
              </a:spcBef>
              <a:spcAft>
                <a:spcPct val="0"/>
              </a:spcAft>
              <a:defRPr>
                <a:solidFill>
                  <a:schemeClr val="tx1"/>
                </a:solidFill>
                <a:latin typeface="Arial" pitchFamily="34" charset="0"/>
              </a:defRPr>
            </a:lvl7pPr>
            <a:lvl8pPr marL="3644836" indent="-242989" eaLnBrk="0" fontAlgn="base" hangingPunct="0">
              <a:spcBef>
                <a:spcPct val="0"/>
              </a:spcBef>
              <a:spcAft>
                <a:spcPct val="0"/>
              </a:spcAft>
              <a:defRPr>
                <a:solidFill>
                  <a:schemeClr val="tx1"/>
                </a:solidFill>
                <a:latin typeface="Arial" pitchFamily="34" charset="0"/>
              </a:defRPr>
            </a:lvl8pPr>
            <a:lvl9pPr marL="4130814" indent="-242989" eaLnBrk="0" fontAlgn="base" hangingPunct="0">
              <a:spcBef>
                <a:spcPct val="0"/>
              </a:spcBef>
              <a:spcAft>
                <a:spcPct val="0"/>
              </a:spcAft>
              <a:defRPr>
                <a:solidFill>
                  <a:schemeClr val="tx1"/>
                </a:solidFill>
                <a:latin typeface="Arial" pitchFamily="34" charset="0"/>
              </a:defRPr>
            </a:lvl9pPr>
          </a:lstStyle>
          <a:p>
            <a:pPr eaLnBrk="1" hangingPunct="1"/>
            <a:fld id="{EE3981E3-68AE-4B08-B9F6-3CACF52366EA}" type="slidenum">
              <a:rPr lang="en-US" smtClean="0"/>
              <a:pPr eaLnBrk="1" hangingPunct="1"/>
              <a:t>4</a:t>
            </a:fld>
            <a:endParaRPr lang="en-US" smtClean="0"/>
          </a:p>
        </p:txBody>
      </p:sp>
    </p:spTree>
    <p:extLst>
      <p:ext uri="{BB962C8B-B14F-4D97-AF65-F5344CB8AC3E}">
        <p14:creationId xmlns:p14="http://schemas.microsoft.com/office/powerpoint/2010/main" val="399041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107"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7D85CC88-5B42-4CA9-85DB-D897208FE648}" type="slidenum">
              <a:rPr lang="en-US" smtClean="0">
                <a:solidFill>
                  <a:prstClr val="black"/>
                </a:solidFill>
              </a:rPr>
              <a:pPr/>
              <a:t>5</a:t>
            </a:fld>
            <a:endParaRPr lang="en-US" smtClean="0">
              <a:solidFill>
                <a:prstClr val="black"/>
              </a:solidFill>
            </a:endParaRPr>
          </a:p>
        </p:txBody>
      </p:sp>
    </p:spTree>
    <p:extLst>
      <p:ext uri="{BB962C8B-B14F-4D97-AF65-F5344CB8AC3E}">
        <p14:creationId xmlns:p14="http://schemas.microsoft.com/office/powerpoint/2010/main" val="224566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smtClean="0"/>
              <a:t>Contrasts</a:t>
            </a:r>
          </a:p>
          <a:p>
            <a:pPr marL="185715" indent="-185715">
              <a:buFont typeface="Arial" pitchFamily="34" charset="0"/>
              <a:buChar char="•"/>
            </a:pPr>
            <a:r>
              <a:rPr lang="en-US" sz="1300" dirty="0" smtClean="0"/>
              <a:t>the two interventions differ considerably with respect to the scope of their intended impact. CHCs cover a broad range of health related issues through a structured, regular system of club meetings and practical activities. In contrast CLTS is an approach with a single message conveyed during a relatively small amount of contact time with the community.</a:t>
            </a:r>
            <a:br>
              <a:rPr lang="en-US" sz="1300" dirty="0" smtClean="0"/>
            </a:br>
            <a:endParaRPr lang="en-US" sz="1300" dirty="0" smtClean="0"/>
          </a:p>
          <a:p>
            <a:pPr marL="185715" indent="-185715">
              <a:buFont typeface="Arial" pitchFamily="34" charset="0"/>
              <a:buChar char="•"/>
            </a:pPr>
            <a:r>
              <a:rPr lang="en-US" sz="1300" dirty="0" smtClean="0"/>
              <a:t>Whilst CHCs apply an educational methodology where group consensus is sought through participation in health club sessions, CLTS is more confrontational, </a:t>
            </a:r>
            <a:r>
              <a:rPr lang="en-US" sz="1300" dirty="0" err="1" smtClean="0"/>
              <a:t>capitalising</a:t>
            </a:r>
            <a:r>
              <a:rPr lang="en-US" sz="1300" dirty="0" smtClean="0"/>
              <a:t> on the significance placed on respect and social relationships to elicit emotions such as shame and embarrassment, in turn </a:t>
            </a:r>
            <a:r>
              <a:rPr lang="en-US" sz="1300" dirty="0" err="1" smtClean="0"/>
              <a:t>galvanising</a:t>
            </a:r>
            <a:r>
              <a:rPr lang="en-US" sz="1300" dirty="0" smtClean="0"/>
              <a:t> a sense of community action and responsibility.</a:t>
            </a:r>
          </a:p>
          <a:p>
            <a:pPr marL="185715" indent="-185715">
              <a:buFont typeface="Arial" pitchFamily="34" charset="0"/>
              <a:buChar char="•"/>
            </a:pPr>
            <a:endParaRPr lang="en-US" sz="1300" dirty="0" smtClean="0"/>
          </a:p>
          <a:p>
            <a:r>
              <a:rPr lang="en-US" sz="1300" b="1" dirty="0" smtClean="0"/>
              <a:t>Consensus</a:t>
            </a:r>
          </a:p>
          <a:p>
            <a:pPr marL="185715" indent="-185715">
              <a:buFont typeface="Arial" pitchFamily="34" charset="0"/>
              <a:buChar char="•"/>
            </a:pPr>
            <a:r>
              <a:rPr lang="en-US" sz="1300" dirty="0" smtClean="0"/>
              <a:t>the creation of a demand for </a:t>
            </a:r>
            <a:r>
              <a:rPr lang="en-US" sz="1300" dirty="0" err="1" smtClean="0"/>
              <a:t>behaviour</a:t>
            </a:r>
            <a:r>
              <a:rPr lang="en-US" sz="1300" dirty="0" smtClean="0"/>
              <a:t> change from within the community.</a:t>
            </a:r>
          </a:p>
          <a:p>
            <a:pPr marL="185715" indent="-18571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3C85492-C0ED-48E6-8EA5-7B56D12E696B}" type="slidenum">
              <a:rPr lang="en-US" smtClean="0"/>
              <a:pPr/>
              <a:t>6</a:t>
            </a:fld>
            <a:endParaRPr lang="en-US"/>
          </a:p>
        </p:txBody>
      </p:sp>
    </p:spTree>
    <p:extLst>
      <p:ext uri="{BB962C8B-B14F-4D97-AF65-F5344CB8AC3E}">
        <p14:creationId xmlns:p14="http://schemas.microsoft.com/office/powerpoint/2010/main" val="75422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89715" indent="-303736" eaLnBrk="0" hangingPunct="0">
              <a:defRPr>
                <a:solidFill>
                  <a:schemeClr val="tx1"/>
                </a:solidFill>
                <a:latin typeface="Arial" pitchFamily="34" charset="0"/>
              </a:defRPr>
            </a:lvl2pPr>
            <a:lvl3pPr marL="1214945" indent="-242989" eaLnBrk="0" hangingPunct="0">
              <a:defRPr>
                <a:solidFill>
                  <a:schemeClr val="tx1"/>
                </a:solidFill>
                <a:latin typeface="Arial" pitchFamily="34" charset="0"/>
              </a:defRPr>
            </a:lvl3pPr>
            <a:lvl4pPr marL="1700923" indent="-242989" eaLnBrk="0" hangingPunct="0">
              <a:defRPr>
                <a:solidFill>
                  <a:schemeClr val="tx1"/>
                </a:solidFill>
                <a:latin typeface="Arial" pitchFamily="34" charset="0"/>
              </a:defRPr>
            </a:lvl4pPr>
            <a:lvl5pPr marL="2186902" indent="-242989" eaLnBrk="0" hangingPunct="0">
              <a:defRPr>
                <a:solidFill>
                  <a:schemeClr val="tx1"/>
                </a:solidFill>
                <a:latin typeface="Arial" pitchFamily="34" charset="0"/>
              </a:defRPr>
            </a:lvl5pPr>
            <a:lvl6pPr marL="2672879" indent="-242989" eaLnBrk="0" fontAlgn="base" hangingPunct="0">
              <a:spcBef>
                <a:spcPct val="0"/>
              </a:spcBef>
              <a:spcAft>
                <a:spcPct val="0"/>
              </a:spcAft>
              <a:defRPr>
                <a:solidFill>
                  <a:schemeClr val="tx1"/>
                </a:solidFill>
                <a:latin typeface="Arial" pitchFamily="34" charset="0"/>
              </a:defRPr>
            </a:lvl6pPr>
            <a:lvl7pPr marL="3158857" indent="-242989" eaLnBrk="0" fontAlgn="base" hangingPunct="0">
              <a:spcBef>
                <a:spcPct val="0"/>
              </a:spcBef>
              <a:spcAft>
                <a:spcPct val="0"/>
              </a:spcAft>
              <a:defRPr>
                <a:solidFill>
                  <a:schemeClr val="tx1"/>
                </a:solidFill>
                <a:latin typeface="Arial" pitchFamily="34" charset="0"/>
              </a:defRPr>
            </a:lvl7pPr>
            <a:lvl8pPr marL="3644836" indent="-242989" eaLnBrk="0" fontAlgn="base" hangingPunct="0">
              <a:spcBef>
                <a:spcPct val="0"/>
              </a:spcBef>
              <a:spcAft>
                <a:spcPct val="0"/>
              </a:spcAft>
              <a:defRPr>
                <a:solidFill>
                  <a:schemeClr val="tx1"/>
                </a:solidFill>
                <a:latin typeface="Arial" pitchFamily="34" charset="0"/>
              </a:defRPr>
            </a:lvl8pPr>
            <a:lvl9pPr marL="4130814" indent="-242989" eaLnBrk="0" fontAlgn="base" hangingPunct="0">
              <a:spcBef>
                <a:spcPct val="0"/>
              </a:spcBef>
              <a:spcAft>
                <a:spcPct val="0"/>
              </a:spcAft>
              <a:defRPr>
                <a:solidFill>
                  <a:schemeClr val="tx1"/>
                </a:solidFill>
                <a:latin typeface="Arial" pitchFamily="34" charset="0"/>
              </a:defRPr>
            </a:lvl9pPr>
          </a:lstStyle>
          <a:p>
            <a:pPr eaLnBrk="1" hangingPunct="1"/>
            <a:fld id="{1B356BE5-3AD3-4E8A-BF34-71DFA19F8D16}" type="slidenum">
              <a:rPr lang="en-US" smtClean="0"/>
              <a:pPr eaLnBrk="1" hangingPunct="1"/>
              <a:t>8</a:t>
            </a:fld>
            <a:endParaRPr lang="en-US" smtClean="0"/>
          </a:p>
        </p:txBody>
      </p:sp>
    </p:spTree>
    <p:extLst>
      <p:ext uri="{BB962C8B-B14F-4D97-AF65-F5344CB8AC3E}">
        <p14:creationId xmlns:p14="http://schemas.microsoft.com/office/powerpoint/2010/main" val="654875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‘thank you’ slide with your main contacts to end on</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89715" indent="-303736" eaLnBrk="0" hangingPunct="0">
              <a:defRPr>
                <a:solidFill>
                  <a:schemeClr val="tx1"/>
                </a:solidFill>
                <a:latin typeface="Arial" pitchFamily="34" charset="0"/>
              </a:defRPr>
            </a:lvl2pPr>
            <a:lvl3pPr marL="1214945" indent="-242989" eaLnBrk="0" hangingPunct="0">
              <a:defRPr>
                <a:solidFill>
                  <a:schemeClr val="tx1"/>
                </a:solidFill>
                <a:latin typeface="Arial" pitchFamily="34" charset="0"/>
              </a:defRPr>
            </a:lvl3pPr>
            <a:lvl4pPr marL="1700923" indent="-242989" eaLnBrk="0" hangingPunct="0">
              <a:defRPr>
                <a:solidFill>
                  <a:schemeClr val="tx1"/>
                </a:solidFill>
                <a:latin typeface="Arial" pitchFamily="34" charset="0"/>
              </a:defRPr>
            </a:lvl4pPr>
            <a:lvl5pPr marL="2186902" indent="-242989" eaLnBrk="0" hangingPunct="0">
              <a:defRPr>
                <a:solidFill>
                  <a:schemeClr val="tx1"/>
                </a:solidFill>
                <a:latin typeface="Arial" pitchFamily="34" charset="0"/>
              </a:defRPr>
            </a:lvl5pPr>
            <a:lvl6pPr marL="2672879" indent="-242989" eaLnBrk="0" fontAlgn="base" hangingPunct="0">
              <a:spcBef>
                <a:spcPct val="0"/>
              </a:spcBef>
              <a:spcAft>
                <a:spcPct val="0"/>
              </a:spcAft>
              <a:defRPr>
                <a:solidFill>
                  <a:schemeClr val="tx1"/>
                </a:solidFill>
                <a:latin typeface="Arial" pitchFamily="34" charset="0"/>
              </a:defRPr>
            </a:lvl6pPr>
            <a:lvl7pPr marL="3158857" indent="-242989" eaLnBrk="0" fontAlgn="base" hangingPunct="0">
              <a:spcBef>
                <a:spcPct val="0"/>
              </a:spcBef>
              <a:spcAft>
                <a:spcPct val="0"/>
              </a:spcAft>
              <a:defRPr>
                <a:solidFill>
                  <a:schemeClr val="tx1"/>
                </a:solidFill>
                <a:latin typeface="Arial" pitchFamily="34" charset="0"/>
              </a:defRPr>
            </a:lvl7pPr>
            <a:lvl8pPr marL="3644836" indent="-242989" eaLnBrk="0" fontAlgn="base" hangingPunct="0">
              <a:spcBef>
                <a:spcPct val="0"/>
              </a:spcBef>
              <a:spcAft>
                <a:spcPct val="0"/>
              </a:spcAft>
              <a:defRPr>
                <a:solidFill>
                  <a:schemeClr val="tx1"/>
                </a:solidFill>
                <a:latin typeface="Arial" pitchFamily="34" charset="0"/>
              </a:defRPr>
            </a:lvl8pPr>
            <a:lvl9pPr marL="4130814" indent="-242989" eaLnBrk="0" fontAlgn="base" hangingPunct="0">
              <a:spcBef>
                <a:spcPct val="0"/>
              </a:spcBef>
              <a:spcAft>
                <a:spcPct val="0"/>
              </a:spcAft>
              <a:defRPr>
                <a:solidFill>
                  <a:schemeClr val="tx1"/>
                </a:solidFill>
                <a:latin typeface="Arial" pitchFamily="34" charset="0"/>
              </a:defRPr>
            </a:lvl9pPr>
          </a:lstStyle>
          <a:p>
            <a:pPr eaLnBrk="1" hangingPunct="1"/>
            <a:fld id="{472F2998-4D45-41AF-A406-7E6A489F175E}" type="slidenum">
              <a:rPr lang="en-US" smtClean="0"/>
              <a:pPr eaLnBrk="1" hangingPunct="1"/>
              <a:t>9</a:t>
            </a:fld>
            <a:endParaRPr lang="en-US" smtClean="0"/>
          </a:p>
        </p:txBody>
      </p:sp>
    </p:spTree>
    <p:extLst>
      <p:ext uri="{BB962C8B-B14F-4D97-AF65-F5344CB8AC3E}">
        <p14:creationId xmlns:p14="http://schemas.microsoft.com/office/powerpoint/2010/main" val="378159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595336-BC76-974F-834D-3F245B70962B}"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p14="http://schemas.microsoft.com/office/powerpoint/2010/main" val="197643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95336-BC76-974F-834D-3F245B70962B}"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p14="http://schemas.microsoft.com/office/powerpoint/2010/main" val="118614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95336-BC76-974F-834D-3F245B70962B}"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p14="http://schemas.microsoft.com/office/powerpoint/2010/main" val="3654413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Cambria" pitchFamily="18" charset="0"/>
              </a:defRPr>
            </a:lvl1pPr>
          </a:lstStyle>
          <a:p>
            <a:r>
              <a:rPr lang="en-US" smtClean="0"/>
              <a:t>Click to edit Master title style</a:t>
            </a:r>
            <a:endParaRPr lang="en-US"/>
          </a:p>
        </p:txBody>
      </p:sp>
    </p:spTree>
    <p:extLst>
      <p:ext uri="{BB962C8B-B14F-4D97-AF65-F5344CB8AC3E}">
        <p14:creationId xmlns:p14="http://schemas.microsoft.com/office/powerpoint/2010/main" val="3523349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mbria"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5991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5989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667000"/>
            <a:ext cx="40386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40386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0782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705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72382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762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969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95336-BC76-974F-834D-3F245B70962B}"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p14="http://schemas.microsoft.com/office/powerpoint/2010/main" val="871881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351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7336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3763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3763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1185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Cambria" pitchFamily="18" charset="0"/>
              </a:defRPr>
            </a:lvl1pPr>
          </a:lstStyle>
          <a:p>
            <a:r>
              <a:rPr lang="en-US" smtClean="0"/>
              <a:t>Click to edit Master title style</a:t>
            </a:r>
            <a:endParaRPr lang="en-US"/>
          </a:p>
        </p:txBody>
      </p:sp>
    </p:spTree>
    <p:extLst>
      <p:ext uri="{BB962C8B-B14F-4D97-AF65-F5344CB8AC3E}">
        <p14:creationId xmlns:p14="http://schemas.microsoft.com/office/powerpoint/2010/main" val="1688247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mbria"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5626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8893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667000"/>
            <a:ext cx="40386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40386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8721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5771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54149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55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595336-BC76-974F-834D-3F245B70962B}"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p14="http://schemas.microsoft.com/office/powerpoint/2010/main" val="558519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6930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2343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471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3763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3763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5652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WSP Title Slide">
    <p:spTree>
      <p:nvGrpSpPr>
        <p:cNvPr id="1" name=""/>
        <p:cNvGrpSpPr/>
        <p:nvPr/>
      </p:nvGrpSpPr>
      <p:grpSpPr>
        <a:xfrm>
          <a:off x="0" y="0"/>
          <a:ext cx="0" cy="0"/>
          <a:chOff x="0" y="0"/>
          <a:chExt cx="0" cy="0"/>
        </a:xfrm>
      </p:grpSpPr>
      <p:pic>
        <p:nvPicPr>
          <p:cNvPr id="7" name="Picture 6" descr="WSP_PPTbackgrounsREV_Part1.pdf"/>
          <p:cNvPicPr>
            <a:picLocks noChangeAspect="1"/>
          </p:cNvPicPr>
          <p:nvPr/>
        </p:nvPicPr>
        <p:blipFill>
          <a:blip r:embed="rId2" cstate="print"/>
          <a:stretch>
            <a:fillRect/>
          </a:stretch>
        </p:blipFill>
        <p:spPr>
          <a:xfrm>
            <a:off x="0" y="0"/>
            <a:ext cx="9144000" cy="6858000"/>
          </a:xfrm>
          <a:prstGeom prst="rect">
            <a:avLst/>
          </a:prstGeom>
        </p:spPr>
      </p:pic>
      <p:sp>
        <p:nvSpPr>
          <p:cNvPr id="13" name="Text Placeholder 12"/>
          <p:cNvSpPr>
            <a:spLocks noGrp="1"/>
          </p:cNvSpPr>
          <p:nvPr>
            <p:ph type="body" sz="quarter" idx="10" hasCustomPrompt="1"/>
          </p:nvPr>
        </p:nvSpPr>
        <p:spPr>
          <a:xfrm>
            <a:off x="0" y="3657600"/>
            <a:ext cx="9144000" cy="609600"/>
          </a:xfrm>
          <a:prstGeom prst="rect">
            <a:avLst/>
          </a:prstGeom>
        </p:spPr>
        <p:txBody>
          <a:bodyPr vert="horz" anchor="ctr"/>
          <a:lstStyle>
            <a:lvl1pPr algn="ctr">
              <a:buFontTx/>
              <a:buNone/>
              <a:defRPr>
                <a:ln>
                  <a:noFill/>
                </a:ln>
                <a:solidFill>
                  <a:srgbClr val="334C39"/>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add Main Title</a:t>
            </a:r>
          </a:p>
        </p:txBody>
      </p:sp>
      <p:sp>
        <p:nvSpPr>
          <p:cNvPr id="21" name="Text Placeholder 20"/>
          <p:cNvSpPr>
            <a:spLocks noGrp="1"/>
          </p:cNvSpPr>
          <p:nvPr>
            <p:ph type="body" sz="quarter" idx="11" hasCustomPrompt="1"/>
          </p:nvPr>
        </p:nvSpPr>
        <p:spPr>
          <a:xfrm>
            <a:off x="0" y="4305300"/>
            <a:ext cx="9144000" cy="457200"/>
          </a:xfrm>
          <a:prstGeom prst="rect">
            <a:avLst/>
          </a:prstGeom>
        </p:spPr>
        <p:txBody>
          <a:bodyPr vert="horz" anchor="ctr"/>
          <a:lstStyle>
            <a:lvl1pPr algn="ctr">
              <a:buFontTx/>
              <a:buNone/>
              <a:defRPr sz="2000" baseline="0">
                <a:solidFill>
                  <a:srgbClr val="334C39"/>
                </a:solidFill>
                <a:latin typeface="Arial"/>
                <a:cs typeface="Arial"/>
              </a:defRPr>
            </a:lvl1pPr>
          </a:lstStyle>
          <a:p>
            <a:pPr lvl="0"/>
            <a:r>
              <a:rPr lang="en-US" dirty="0" smtClean="0"/>
              <a:t>Click to add subtitle</a:t>
            </a:r>
            <a:endParaRPr lang="en-US" dirty="0"/>
          </a:p>
        </p:txBody>
      </p:sp>
      <p:sp>
        <p:nvSpPr>
          <p:cNvPr id="5" name="Text Placeholder 20"/>
          <p:cNvSpPr>
            <a:spLocks noGrp="1"/>
          </p:cNvSpPr>
          <p:nvPr>
            <p:ph type="body" sz="quarter" idx="12" hasCustomPrompt="1"/>
          </p:nvPr>
        </p:nvSpPr>
        <p:spPr>
          <a:xfrm>
            <a:off x="0" y="5181600"/>
            <a:ext cx="9144000" cy="609600"/>
          </a:xfrm>
          <a:prstGeom prst="rect">
            <a:avLst/>
          </a:prstGeom>
        </p:spPr>
        <p:txBody>
          <a:bodyPr vert="horz"/>
          <a:lstStyle>
            <a:lvl1pPr algn="ctr">
              <a:buFontTx/>
              <a:buNone/>
              <a:defRPr sz="1800" baseline="0">
                <a:solidFill>
                  <a:srgbClr val="334C39"/>
                </a:solidFill>
                <a:latin typeface="Arial"/>
                <a:cs typeface="Arial"/>
              </a:defRPr>
            </a:lvl1pPr>
          </a:lstStyle>
          <a:p>
            <a:pPr lvl="0"/>
            <a:r>
              <a:rPr lang="en-US" dirty="0" smtClean="0"/>
              <a:t>Click to add name and date </a:t>
            </a:r>
          </a:p>
        </p:txBody>
      </p:sp>
      <p:pic>
        <p:nvPicPr>
          <p:cNvPr id="6" name="Picture 5" descr="WSP_PPTbackgrounsREV_Part1.pdf"/>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748438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7543800" cy="1143000"/>
          </a:xfrm>
          <a:prstGeom prst="rect">
            <a:avLst/>
          </a:prstGeom>
        </p:spPr>
        <p:txBody>
          <a:bodyPr anchor="ctr"/>
          <a:lstStyle>
            <a:lvl1pPr algn="l">
              <a:defRPr sz="3000">
                <a:solidFill>
                  <a:srgbClr val="51A04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524000"/>
            <a:ext cx="8305800" cy="4572000"/>
          </a:xfrm>
          <a:prstGeom prst="rect">
            <a:avLst/>
          </a:prstGeom>
        </p:spPr>
        <p:txBody>
          <a:bodyPr/>
          <a:lstStyle>
            <a:lvl1pPr marL="342900" indent="-342900">
              <a:buClrTx/>
              <a:buFont typeface="Wingdings" pitchFamily="2" charset="2"/>
              <a:buChar char="§"/>
              <a:defRPr sz="2600">
                <a:solidFill>
                  <a:schemeClr val="tx1"/>
                </a:solidFill>
              </a:defRPr>
            </a:lvl1pPr>
            <a:lvl2pPr>
              <a:buClrTx/>
              <a:buSzPct val="85000"/>
              <a:buFont typeface="Wingdings" pitchFamily="2" charset="2"/>
              <a:buChar char="§"/>
              <a:defRPr sz="2200">
                <a:solidFill>
                  <a:schemeClr val="tx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54697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hart or Picture">
    <p:spTree>
      <p:nvGrpSpPr>
        <p:cNvPr id="1" name=""/>
        <p:cNvGrpSpPr/>
        <p:nvPr/>
      </p:nvGrpSpPr>
      <p:grpSpPr>
        <a:xfrm>
          <a:off x="0" y="0"/>
          <a:ext cx="0" cy="0"/>
          <a:chOff x="0" y="0"/>
          <a:chExt cx="0" cy="0"/>
        </a:xfrm>
      </p:grpSpPr>
      <p:sp>
        <p:nvSpPr>
          <p:cNvPr id="7" name="Title 1"/>
          <p:cNvSpPr>
            <a:spLocks noGrp="1"/>
          </p:cNvSpPr>
          <p:nvPr>
            <p:ph type="title"/>
          </p:nvPr>
        </p:nvSpPr>
        <p:spPr>
          <a:xfrm>
            <a:off x="0" y="57150"/>
            <a:ext cx="7543800" cy="1143000"/>
          </a:xfrm>
          <a:prstGeom prst="rect">
            <a:avLst/>
          </a:prstGeom>
        </p:spPr>
        <p:txBody>
          <a:bodyPr anchor="ctr"/>
          <a:lstStyle>
            <a:lvl1pPr algn="l">
              <a:defRPr sz="3000">
                <a:solidFill>
                  <a:srgbClr val="51A04D"/>
                </a:solidFill>
              </a:defRPr>
            </a:lvl1pPr>
          </a:lstStyle>
          <a:p>
            <a:r>
              <a:rPr lang="en-US" smtClean="0"/>
              <a:t>Click to edit Master title style</a:t>
            </a:r>
            <a:endParaRPr lang="en-US" dirty="0"/>
          </a:p>
        </p:txBody>
      </p:sp>
      <p:sp>
        <p:nvSpPr>
          <p:cNvPr id="9" name="Chart Placeholder 8"/>
          <p:cNvSpPr>
            <a:spLocks noGrp="1"/>
          </p:cNvSpPr>
          <p:nvPr>
            <p:ph type="chart" sz="quarter" idx="10" hasCustomPrompt="1"/>
          </p:nvPr>
        </p:nvSpPr>
        <p:spPr>
          <a:xfrm>
            <a:off x="342900" y="1600200"/>
            <a:ext cx="4038600" cy="4343400"/>
          </a:xfrm>
          <a:prstGeom prst="rect">
            <a:avLst/>
          </a:prstGeom>
        </p:spPr>
        <p:txBody>
          <a:bodyPr/>
          <a:lstStyle>
            <a:lvl1pPr algn="ctr">
              <a:defRPr sz="2500" i="1"/>
            </a:lvl1pPr>
          </a:lstStyle>
          <a:p>
            <a:r>
              <a:rPr lang="en-US" dirty="0" smtClean="0"/>
              <a:t>Insert pictures and charts here</a:t>
            </a:r>
            <a:endParaRPr lang="en-US" dirty="0"/>
          </a:p>
        </p:txBody>
      </p:sp>
      <p:sp>
        <p:nvSpPr>
          <p:cNvPr id="11" name="Text Placeholder 10"/>
          <p:cNvSpPr>
            <a:spLocks noGrp="1"/>
          </p:cNvSpPr>
          <p:nvPr>
            <p:ph type="body" sz="quarter" idx="11"/>
          </p:nvPr>
        </p:nvSpPr>
        <p:spPr>
          <a:xfrm>
            <a:off x="4610100" y="1590675"/>
            <a:ext cx="4114800" cy="4343400"/>
          </a:xfrm>
          <a:prstGeom prst="rect">
            <a:avLst/>
          </a:prstGeom>
        </p:spPr>
        <p:txBody>
          <a:bodyPr/>
          <a:lstStyle>
            <a:lvl1pPr marL="228600" indent="-228600">
              <a:buFont typeface="Wingdings" pitchFamily="2" charset="2"/>
              <a:buChar char="§"/>
              <a:defRPr sz="2200">
                <a:solidFill>
                  <a:schemeClr val="tx1"/>
                </a:solidFill>
              </a:defRPr>
            </a:lvl1pPr>
            <a:lvl2pPr marL="514350" indent="-228600">
              <a:buFont typeface="Wingdings" pitchFamily="2" charset="2"/>
              <a:buChar char="§"/>
              <a:defRPr sz="190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21266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pecial">
    <p:spTree>
      <p:nvGrpSpPr>
        <p:cNvPr id="1" name=""/>
        <p:cNvGrpSpPr/>
        <p:nvPr/>
      </p:nvGrpSpPr>
      <p:grpSpPr>
        <a:xfrm>
          <a:off x="0" y="0"/>
          <a:ext cx="0" cy="0"/>
          <a:chOff x="0" y="0"/>
          <a:chExt cx="0" cy="0"/>
        </a:xfrm>
      </p:grpSpPr>
      <p:pic>
        <p:nvPicPr>
          <p:cNvPr id="8" name="Picture 7" descr="PPTbackgrounds1.pdf"/>
          <p:cNvPicPr>
            <a:picLocks noChangeAspect="1"/>
          </p:cNvPicPr>
          <p:nvPr/>
        </p:nvPicPr>
        <p:blipFill>
          <a:blip r:embed="rId2" cstate="print"/>
          <a:stretch>
            <a:fillRect/>
          </a:stretch>
        </p:blipFill>
        <p:spPr>
          <a:xfrm>
            <a:off x="1" y="0"/>
            <a:ext cx="9144000" cy="6858000"/>
          </a:xfrm>
          <a:prstGeom prst="rect">
            <a:avLst/>
          </a:prstGeom>
        </p:spPr>
      </p:pic>
      <p:pic>
        <p:nvPicPr>
          <p:cNvPr id="3" name="Picture 2" descr="PPTbackgrounds1.pdf"/>
          <p:cNvPicPr>
            <a:picLocks noChangeAspect="1"/>
          </p:cNvPicPr>
          <p:nvPr userDrawn="1"/>
        </p:nvPicPr>
        <p:blipFill>
          <a:blip r:embed="rId2" cstate="print"/>
          <a:stretch>
            <a:fillRect/>
          </a:stretch>
        </p:blipFill>
        <p:spPr>
          <a:xfrm>
            <a:off x="1" y="0"/>
            <a:ext cx="9144000" cy="6858000"/>
          </a:xfrm>
          <a:prstGeom prst="rect">
            <a:avLst/>
          </a:prstGeom>
        </p:spPr>
      </p:pic>
    </p:spTree>
    <p:extLst>
      <p:ext uri="{BB962C8B-B14F-4D97-AF65-F5344CB8AC3E}">
        <p14:creationId xmlns:p14="http://schemas.microsoft.com/office/powerpoint/2010/main" val="3996290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ack Cover">
    <p:spTree>
      <p:nvGrpSpPr>
        <p:cNvPr id="1" name=""/>
        <p:cNvGrpSpPr/>
        <p:nvPr/>
      </p:nvGrpSpPr>
      <p:grpSpPr>
        <a:xfrm>
          <a:off x="0" y="0"/>
          <a:ext cx="0" cy="0"/>
          <a:chOff x="0" y="0"/>
          <a:chExt cx="0" cy="0"/>
        </a:xfrm>
      </p:grpSpPr>
      <p:pic>
        <p:nvPicPr>
          <p:cNvPr id="3" name="Picture 2" descr="WSP_PPTbackgrounsREV_Part2.pdf"/>
          <p:cNvPicPr>
            <a:picLocks noChangeAspect="1"/>
          </p:cNvPicPr>
          <p:nvPr/>
        </p:nvPicPr>
        <p:blipFill>
          <a:blip r:embed="rId2" cstate="print"/>
          <a:stretch>
            <a:fillRect/>
          </a:stretch>
        </p:blipFill>
        <p:spPr>
          <a:xfrm>
            <a:off x="0" y="0"/>
            <a:ext cx="9144000" cy="6858000"/>
          </a:xfrm>
          <a:prstGeom prst="rect">
            <a:avLst/>
          </a:prstGeom>
        </p:spPr>
      </p:pic>
      <p:pic>
        <p:nvPicPr>
          <p:cNvPr id="4" name="Picture 3" descr="WSP_PPTbackgrounsREV_Part2.pdf"/>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957377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WSP Title Slide">
    <p:spTree>
      <p:nvGrpSpPr>
        <p:cNvPr id="1" name=""/>
        <p:cNvGrpSpPr/>
        <p:nvPr/>
      </p:nvGrpSpPr>
      <p:grpSpPr>
        <a:xfrm>
          <a:off x="0" y="0"/>
          <a:ext cx="0" cy="0"/>
          <a:chOff x="0" y="0"/>
          <a:chExt cx="0" cy="0"/>
        </a:xfrm>
      </p:grpSpPr>
      <p:pic>
        <p:nvPicPr>
          <p:cNvPr id="7" name="Picture 6" descr="WSP_PPTbackgrounsREV_Part1.pdf"/>
          <p:cNvPicPr>
            <a:picLocks noChangeAspect="1"/>
          </p:cNvPicPr>
          <p:nvPr userDrawn="1"/>
        </p:nvPicPr>
        <p:blipFill>
          <a:blip r:embed="rId2" cstate="print"/>
          <a:stretch>
            <a:fillRect/>
          </a:stretch>
        </p:blipFill>
        <p:spPr>
          <a:xfrm>
            <a:off x="0" y="0"/>
            <a:ext cx="9144000" cy="6858000"/>
          </a:xfrm>
          <a:prstGeom prst="rect">
            <a:avLst/>
          </a:prstGeom>
        </p:spPr>
      </p:pic>
      <p:sp>
        <p:nvSpPr>
          <p:cNvPr id="13" name="Text Placeholder 12"/>
          <p:cNvSpPr>
            <a:spLocks noGrp="1"/>
          </p:cNvSpPr>
          <p:nvPr>
            <p:ph type="body" sz="quarter" idx="10" hasCustomPrompt="1"/>
          </p:nvPr>
        </p:nvSpPr>
        <p:spPr>
          <a:xfrm>
            <a:off x="0" y="3657600"/>
            <a:ext cx="9144000" cy="609600"/>
          </a:xfrm>
          <a:prstGeom prst="rect">
            <a:avLst/>
          </a:prstGeom>
        </p:spPr>
        <p:txBody>
          <a:bodyPr vert="horz" anchor="ctr"/>
          <a:lstStyle>
            <a:lvl1pPr algn="ctr">
              <a:buFontTx/>
              <a:buNone/>
              <a:defRPr>
                <a:ln>
                  <a:noFill/>
                </a:ln>
                <a:solidFill>
                  <a:srgbClr val="334C39"/>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add Main Title</a:t>
            </a:r>
          </a:p>
        </p:txBody>
      </p:sp>
      <p:sp>
        <p:nvSpPr>
          <p:cNvPr id="21" name="Text Placeholder 20"/>
          <p:cNvSpPr>
            <a:spLocks noGrp="1"/>
          </p:cNvSpPr>
          <p:nvPr>
            <p:ph type="body" sz="quarter" idx="11" hasCustomPrompt="1"/>
          </p:nvPr>
        </p:nvSpPr>
        <p:spPr>
          <a:xfrm>
            <a:off x="0" y="4305300"/>
            <a:ext cx="9144000" cy="457200"/>
          </a:xfrm>
          <a:prstGeom prst="rect">
            <a:avLst/>
          </a:prstGeom>
        </p:spPr>
        <p:txBody>
          <a:bodyPr vert="horz" anchor="ctr"/>
          <a:lstStyle>
            <a:lvl1pPr algn="ctr">
              <a:buFontTx/>
              <a:buNone/>
              <a:defRPr sz="2000" baseline="0">
                <a:solidFill>
                  <a:srgbClr val="334C39"/>
                </a:solidFill>
                <a:latin typeface="Arial"/>
                <a:cs typeface="Arial"/>
              </a:defRPr>
            </a:lvl1pPr>
          </a:lstStyle>
          <a:p>
            <a:pPr lvl="0"/>
            <a:r>
              <a:rPr lang="en-US" dirty="0" smtClean="0"/>
              <a:t>Click to add subtitle</a:t>
            </a:r>
            <a:endParaRPr lang="en-US" dirty="0"/>
          </a:p>
        </p:txBody>
      </p:sp>
      <p:sp>
        <p:nvSpPr>
          <p:cNvPr id="5" name="Text Placeholder 20"/>
          <p:cNvSpPr>
            <a:spLocks noGrp="1"/>
          </p:cNvSpPr>
          <p:nvPr>
            <p:ph type="body" sz="quarter" idx="12" hasCustomPrompt="1"/>
          </p:nvPr>
        </p:nvSpPr>
        <p:spPr>
          <a:xfrm>
            <a:off x="0" y="5181600"/>
            <a:ext cx="9144000" cy="609600"/>
          </a:xfrm>
          <a:prstGeom prst="rect">
            <a:avLst/>
          </a:prstGeom>
        </p:spPr>
        <p:txBody>
          <a:bodyPr vert="horz"/>
          <a:lstStyle>
            <a:lvl1pPr algn="ctr">
              <a:buFontTx/>
              <a:buNone/>
              <a:defRPr sz="1800" baseline="0">
                <a:solidFill>
                  <a:srgbClr val="334C39"/>
                </a:solidFill>
                <a:latin typeface="Arial"/>
                <a:cs typeface="Arial"/>
              </a:defRPr>
            </a:lvl1pPr>
          </a:lstStyle>
          <a:p>
            <a:pPr lvl="0"/>
            <a:r>
              <a:rPr lang="en-US" dirty="0" smtClean="0"/>
              <a:t>Click to add name and date </a:t>
            </a:r>
          </a:p>
        </p:txBody>
      </p:sp>
    </p:spTree>
    <p:extLst>
      <p:ext uri="{BB962C8B-B14F-4D97-AF65-F5344CB8AC3E}">
        <p14:creationId xmlns:p14="http://schemas.microsoft.com/office/powerpoint/2010/main" val="150325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595336-BC76-974F-834D-3F245B70962B}"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p14="http://schemas.microsoft.com/office/powerpoint/2010/main" val="3633959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7543800" cy="1143000"/>
          </a:xfrm>
          <a:prstGeom prst="rect">
            <a:avLst/>
          </a:prstGeom>
        </p:spPr>
        <p:txBody>
          <a:bodyPr anchor="ctr"/>
          <a:lstStyle>
            <a:lvl1pPr algn="l">
              <a:defRPr sz="3000">
                <a:solidFill>
                  <a:srgbClr val="51A04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524000"/>
            <a:ext cx="8305800" cy="4572000"/>
          </a:xfrm>
          <a:prstGeom prst="rect">
            <a:avLst/>
          </a:prstGeom>
        </p:spPr>
        <p:txBody>
          <a:bodyPr/>
          <a:lstStyle>
            <a:lvl1pPr marL="342900" indent="-342900">
              <a:buClrTx/>
              <a:buFont typeface="Wingdings" pitchFamily="2" charset="2"/>
              <a:buChar char="§"/>
              <a:defRPr sz="2600">
                <a:solidFill>
                  <a:schemeClr val="tx1"/>
                </a:solidFill>
              </a:defRPr>
            </a:lvl1pPr>
            <a:lvl2pPr>
              <a:buClrTx/>
              <a:buSzPct val="85000"/>
              <a:buFont typeface="Wingdings" pitchFamily="2" charset="2"/>
              <a:buChar char="§"/>
              <a:defRPr sz="2200">
                <a:solidFill>
                  <a:schemeClr val="tx1"/>
                </a:solidFill>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192931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hart or Picture">
    <p:spTree>
      <p:nvGrpSpPr>
        <p:cNvPr id="1" name=""/>
        <p:cNvGrpSpPr/>
        <p:nvPr/>
      </p:nvGrpSpPr>
      <p:grpSpPr>
        <a:xfrm>
          <a:off x="0" y="0"/>
          <a:ext cx="0" cy="0"/>
          <a:chOff x="0" y="0"/>
          <a:chExt cx="0" cy="0"/>
        </a:xfrm>
      </p:grpSpPr>
      <p:sp>
        <p:nvSpPr>
          <p:cNvPr id="7" name="Title 1"/>
          <p:cNvSpPr>
            <a:spLocks noGrp="1"/>
          </p:cNvSpPr>
          <p:nvPr>
            <p:ph type="title"/>
          </p:nvPr>
        </p:nvSpPr>
        <p:spPr>
          <a:xfrm>
            <a:off x="0" y="57150"/>
            <a:ext cx="7543800" cy="1143000"/>
          </a:xfrm>
          <a:prstGeom prst="rect">
            <a:avLst/>
          </a:prstGeom>
        </p:spPr>
        <p:txBody>
          <a:bodyPr anchor="ctr"/>
          <a:lstStyle>
            <a:lvl1pPr algn="l">
              <a:defRPr sz="3000">
                <a:solidFill>
                  <a:srgbClr val="51A04D"/>
                </a:solidFill>
              </a:defRPr>
            </a:lvl1pPr>
          </a:lstStyle>
          <a:p>
            <a:r>
              <a:rPr lang="en-US" dirty="0" smtClean="0"/>
              <a:t>Click to edit Master title style</a:t>
            </a:r>
            <a:endParaRPr lang="en-US" dirty="0"/>
          </a:p>
        </p:txBody>
      </p:sp>
      <p:sp>
        <p:nvSpPr>
          <p:cNvPr id="9" name="Chart Placeholder 8"/>
          <p:cNvSpPr>
            <a:spLocks noGrp="1"/>
          </p:cNvSpPr>
          <p:nvPr>
            <p:ph type="chart" sz="quarter" idx="10" hasCustomPrompt="1"/>
          </p:nvPr>
        </p:nvSpPr>
        <p:spPr>
          <a:xfrm>
            <a:off x="342900" y="1600200"/>
            <a:ext cx="4038600" cy="4343400"/>
          </a:xfrm>
          <a:prstGeom prst="rect">
            <a:avLst/>
          </a:prstGeom>
        </p:spPr>
        <p:txBody>
          <a:bodyPr/>
          <a:lstStyle>
            <a:lvl1pPr algn="ctr">
              <a:defRPr sz="2500" i="1"/>
            </a:lvl1pPr>
          </a:lstStyle>
          <a:p>
            <a:r>
              <a:rPr lang="en-US" dirty="0" smtClean="0"/>
              <a:t>Insert pictures and charts here</a:t>
            </a:r>
            <a:endParaRPr lang="en-US" dirty="0"/>
          </a:p>
        </p:txBody>
      </p:sp>
      <p:sp>
        <p:nvSpPr>
          <p:cNvPr id="11" name="Text Placeholder 10"/>
          <p:cNvSpPr>
            <a:spLocks noGrp="1"/>
          </p:cNvSpPr>
          <p:nvPr>
            <p:ph type="body" sz="quarter" idx="11"/>
          </p:nvPr>
        </p:nvSpPr>
        <p:spPr>
          <a:xfrm>
            <a:off x="4610100" y="1590675"/>
            <a:ext cx="4114800" cy="4343400"/>
          </a:xfrm>
          <a:prstGeom prst="rect">
            <a:avLst/>
          </a:prstGeom>
        </p:spPr>
        <p:txBody>
          <a:bodyPr/>
          <a:lstStyle>
            <a:lvl1pPr marL="228600" indent="-228600">
              <a:buFont typeface="Wingdings" pitchFamily="2" charset="2"/>
              <a:buChar char="§"/>
              <a:defRPr sz="2200">
                <a:solidFill>
                  <a:schemeClr val="tx1"/>
                </a:solidFill>
              </a:defRPr>
            </a:lvl1pPr>
            <a:lvl2pPr marL="514350" indent="-228600">
              <a:buFont typeface="Wingdings" pitchFamily="2" charset="2"/>
              <a:buChar char="§"/>
              <a:defRPr sz="19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684586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pecial">
    <p:spTree>
      <p:nvGrpSpPr>
        <p:cNvPr id="1" name=""/>
        <p:cNvGrpSpPr/>
        <p:nvPr/>
      </p:nvGrpSpPr>
      <p:grpSpPr>
        <a:xfrm>
          <a:off x="0" y="0"/>
          <a:ext cx="0" cy="0"/>
          <a:chOff x="0" y="0"/>
          <a:chExt cx="0" cy="0"/>
        </a:xfrm>
      </p:grpSpPr>
      <p:pic>
        <p:nvPicPr>
          <p:cNvPr id="8" name="Picture 7" descr="PPTbackgrounds1.pdf"/>
          <p:cNvPicPr>
            <a:picLocks noChangeAspect="1"/>
          </p:cNvPicPr>
          <p:nvPr userDrawn="1"/>
        </p:nvPicPr>
        <p:blipFill>
          <a:blip r:embed="rId2" cstate="print"/>
          <a:stretch>
            <a:fillRect/>
          </a:stretch>
        </p:blipFill>
        <p:spPr>
          <a:xfrm>
            <a:off x="1" y="0"/>
            <a:ext cx="9144000" cy="6858000"/>
          </a:xfrm>
          <a:prstGeom prst="rect">
            <a:avLst/>
          </a:prstGeom>
        </p:spPr>
      </p:pic>
    </p:spTree>
    <p:extLst>
      <p:ext uri="{BB962C8B-B14F-4D97-AF65-F5344CB8AC3E}">
        <p14:creationId xmlns:p14="http://schemas.microsoft.com/office/powerpoint/2010/main" val="4242129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ack Cover">
    <p:spTree>
      <p:nvGrpSpPr>
        <p:cNvPr id="1" name=""/>
        <p:cNvGrpSpPr/>
        <p:nvPr/>
      </p:nvGrpSpPr>
      <p:grpSpPr>
        <a:xfrm>
          <a:off x="0" y="0"/>
          <a:ext cx="0" cy="0"/>
          <a:chOff x="0" y="0"/>
          <a:chExt cx="0" cy="0"/>
        </a:xfrm>
      </p:grpSpPr>
      <p:pic>
        <p:nvPicPr>
          <p:cNvPr id="3" name="Picture 2" descr="WSP_PPTbackgrounsREV_Part2.pdf"/>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632050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3C2206D0-2447-4613-A55F-7B7E95E7F3DB}" type="datetimeFigureOut">
              <a:rPr lang="en-US" smtClean="0">
                <a:solidFill>
                  <a:srgbClr val="000000"/>
                </a:solidFill>
              </a:rPr>
              <a:pPr defTabSz="914400"/>
              <a:t>11/12/2013</a:t>
            </a:fld>
            <a:endParaRPr lang="en-US">
              <a:solidFill>
                <a:srgbClr val="000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srgbClr val="000000"/>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0566D9E1-23DD-43AB-8298-10CA40B1517D}" type="slidenum">
              <a:rPr lang="en-US" smtClean="0">
                <a:solidFill>
                  <a:srgbClr val="000000"/>
                </a:solidFill>
              </a:rPr>
              <a:pPr defTabSz="914400"/>
              <a:t>‹#›</a:t>
            </a:fld>
            <a:endParaRPr lang="en-US">
              <a:solidFill>
                <a:srgbClr val="000000"/>
              </a:solidFill>
            </a:endParaRPr>
          </a:p>
        </p:txBody>
      </p:sp>
    </p:spTree>
    <p:extLst>
      <p:ext uri="{BB962C8B-B14F-4D97-AF65-F5344CB8AC3E}">
        <p14:creationId xmlns:p14="http://schemas.microsoft.com/office/powerpoint/2010/main" val="2592943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914400">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914400">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defTabSz="914400">
              <a:defRPr/>
            </a:pPr>
            <a:fld id="{A960BA5C-755E-4D99-ABE2-0D2D38C80ED8}" type="slidenum">
              <a:rPr lang="en-US">
                <a:solidFill>
                  <a:srgbClr val="000000"/>
                </a:solidFill>
              </a:rPr>
              <a:pPr defTabSz="914400">
                <a:defRPr/>
              </a:pPr>
              <a:t>‹#›</a:t>
            </a:fld>
            <a:endParaRPr lang="en-US">
              <a:solidFill>
                <a:srgbClr val="000000"/>
              </a:solidFill>
            </a:endParaRPr>
          </a:p>
        </p:txBody>
      </p:sp>
    </p:spTree>
    <p:extLst>
      <p:ext uri="{BB962C8B-B14F-4D97-AF65-F5344CB8AC3E}">
        <p14:creationId xmlns:p14="http://schemas.microsoft.com/office/powerpoint/2010/main" val="2405503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914400">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914400">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defTabSz="914400">
              <a:defRPr/>
            </a:pPr>
            <a:fld id="{E344814C-F245-44F8-B2BC-3A7406709DF0}" type="slidenum">
              <a:rPr lang="en-US">
                <a:solidFill>
                  <a:srgbClr val="000000"/>
                </a:solidFill>
              </a:rPr>
              <a:pPr defTabSz="914400">
                <a:defRPr/>
              </a:pPr>
              <a:t>‹#›</a:t>
            </a:fld>
            <a:endParaRPr lang="en-US">
              <a:solidFill>
                <a:srgbClr val="000000"/>
              </a:solidFill>
            </a:endParaRPr>
          </a:p>
        </p:txBody>
      </p:sp>
    </p:spTree>
    <p:extLst>
      <p:ext uri="{BB962C8B-B14F-4D97-AF65-F5344CB8AC3E}">
        <p14:creationId xmlns:p14="http://schemas.microsoft.com/office/powerpoint/2010/main" val="104288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95336-BC76-974F-834D-3F245B70962B}" type="datetimeFigureOut">
              <a:rPr lang="en-US" smtClean="0"/>
              <a:pPr/>
              <a:t>11/12/2013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p14="http://schemas.microsoft.com/office/powerpoint/2010/main" val="272284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595336-BC76-974F-834D-3F245B70962B}" type="datetimeFigureOut">
              <a:rPr lang="en-US" smtClean="0"/>
              <a:pPr/>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p14="http://schemas.microsoft.com/office/powerpoint/2010/main" val="93335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95336-BC76-974F-834D-3F245B70962B}" type="datetimeFigureOut">
              <a:rPr lang="en-US" smtClean="0"/>
              <a:pPr/>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p14="http://schemas.microsoft.com/office/powerpoint/2010/main" val="282772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95336-BC76-974F-834D-3F245B70962B}"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p14="http://schemas.microsoft.com/office/powerpoint/2010/main" val="196208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95336-BC76-974F-834D-3F245B70962B}"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9FC37-B0ED-4D42-9CEF-C64BCDE5C5F7}" type="slidenum">
              <a:rPr lang="en-US" smtClean="0"/>
              <a:pPr/>
              <a:t>‹#›</a:t>
            </a:fld>
            <a:endParaRPr lang="en-US"/>
          </a:p>
        </p:txBody>
      </p:sp>
    </p:spTree>
    <p:extLst>
      <p:ext uri="{BB962C8B-B14F-4D97-AF65-F5344CB8AC3E}">
        <p14:creationId xmlns:p14="http://schemas.microsoft.com/office/powerpoint/2010/main" val="293788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95336-BC76-974F-834D-3F245B70962B}" type="datetimeFigureOut">
              <a:rPr lang="en-US" smtClean="0"/>
              <a:pPr/>
              <a:t>11/12/2013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9FC37-B0ED-4D42-9CEF-C64BCDE5C5F7}" type="slidenum">
              <a:rPr lang="en-US" smtClean="0"/>
              <a:pPr/>
              <a:t>‹#›</a:t>
            </a:fld>
            <a:endParaRPr lang="en-US"/>
          </a:p>
        </p:txBody>
      </p:sp>
    </p:spTree>
    <p:extLst>
      <p:ext uri="{BB962C8B-B14F-4D97-AF65-F5344CB8AC3E}">
        <p14:creationId xmlns:p14="http://schemas.microsoft.com/office/powerpoint/2010/main" val="4127380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3C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2667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TITLE</a:t>
            </a:r>
          </a:p>
        </p:txBody>
      </p:sp>
      <p:pic>
        <p:nvPicPr>
          <p:cNvPr id="1027" name="Picture 12" descr="Small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533400"/>
            <a:ext cx="9144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3"/>
          <p:cNvSpPr>
            <a:spLocks noChangeArrowheads="1"/>
          </p:cNvSpPr>
          <p:nvPr/>
        </p:nvSpPr>
        <p:spPr bwMode="auto">
          <a:xfrm>
            <a:off x="457200" y="579755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defTabSz="914400" fontAlgn="base">
              <a:spcBef>
                <a:spcPct val="20000"/>
              </a:spcBef>
              <a:spcAft>
                <a:spcPct val="0"/>
              </a:spcAft>
            </a:pPr>
            <a:r>
              <a:rPr lang="en-US" sz="2400">
                <a:solidFill>
                  <a:srgbClr val="000000"/>
                </a:solidFill>
                <a:latin typeface="Calibri" charset="0"/>
                <a:ea typeface="ＭＳ Ｐゴシック" charset="0"/>
              </a:rPr>
              <a:t>Promising Futures, Community by Community</a:t>
            </a:r>
          </a:p>
        </p:txBody>
      </p:sp>
    </p:spTree>
    <p:extLst>
      <p:ext uri="{BB962C8B-B14F-4D97-AF65-F5344CB8AC3E}">
        <p14:creationId xmlns:p14="http://schemas.microsoft.com/office/powerpoint/2010/main" val="3287445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charset="0"/>
        </a:defRPr>
      </a:lvl2pPr>
      <a:lvl3pPr algn="ctr" rtl="0" eaLnBrk="0" fontAlgn="base" hangingPunct="0">
        <a:spcBef>
          <a:spcPct val="0"/>
        </a:spcBef>
        <a:spcAft>
          <a:spcPct val="0"/>
        </a:spcAft>
        <a:defRPr sz="4400">
          <a:solidFill>
            <a:schemeClr val="tx2"/>
          </a:solidFill>
          <a:latin typeface="Calibri" pitchFamily="34" charset="0"/>
          <a:ea typeface="ＭＳ Ｐゴシック" charset="0"/>
        </a:defRPr>
      </a:lvl3pPr>
      <a:lvl4pPr algn="ctr" rtl="0" eaLnBrk="0" fontAlgn="base" hangingPunct="0">
        <a:spcBef>
          <a:spcPct val="0"/>
        </a:spcBef>
        <a:spcAft>
          <a:spcPct val="0"/>
        </a:spcAft>
        <a:defRPr sz="4400">
          <a:solidFill>
            <a:schemeClr val="tx2"/>
          </a:solidFill>
          <a:latin typeface="Calibri" pitchFamily="34" charset="0"/>
          <a:ea typeface="ＭＳ Ｐゴシック" charset="0"/>
        </a:defRPr>
      </a:lvl4pPr>
      <a:lvl5pPr algn="ctr" rtl="0" eaLnBrk="0" fontAlgn="base" hangingPunct="0">
        <a:spcBef>
          <a:spcPct val="0"/>
        </a:spcBef>
        <a:spcAft>
          <a:spcPct val="0"/>
        </a:spcAft>
        <a:defRPr sz="4400">
          <a:solidFill>
            <a:schemeClr val="tx2"/>
          </a:solidFill>
          <a:latin typeface="Calibri" pitchFamily="34"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Cambria" pitchFamily="18" charset="0"/>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3C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2667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TITLE</a:t>
            </a:r>
          </a:p>
        </p:txBody>
      </p:sp>
      <p:pic>
        <p:nvPicPr>
          <p:cNvPr id="1027" name="Picture 12" descr="Small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533400"/>
            <a:ext cx="9144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3"/>
          <p:cNvSpPr>
            <a:spLocks noChangeArrowheads="1"/>
          </p:cNvSpPr>
          <p:nvPr/>
        </p:nvSpPr>
        <p:spPr bwMode="auto">
          <a:xfrm>
            <a:off x="457200" y="579755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14400" fontAlgn="base">
              <a:spcBef>
                <a:spcPct val="20000"/>
              </a:spcBef>
              <a:spcAft>
                <a:spcPct val="0"/>
              </a:spcAft>
            </a:pPr>
            <a:r>
              <a:rPr lang="en-US" sz="2400" smtClean="0">
                <a:solidFill>
                  <a:srgbClr val="000000"/>
                </a:solidFill>
              </a:rPr>
              <a:t>Promising Futures, Community by Community</a:t>
            </a:r>
          </a:p>
        </p:txBody>
      </p:sp>
      <p:pic>
        <p:nvPicPr>
          <p:cNvPr id="5"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981200" y="590691"/>
            <a:ext cx="3012682" cy="971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832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5" cstate="print"/>
          <a:stretch>
            <a:fillRect/>
          </a:stretch>
        </p:blipFill>
        <p:spPr>
          <a:xfrm>
            <a:off x="0" y="6375400"/>
            <a:ext cx="9144000" cy="482600"/>
          </a:xfrm>
          <a:prstGeom prst="rect">
            <a:avLst/>
          </a:prstGeom>
        </p:spPr>
      </p:pic>
      <p:pic>
        <p:nvPicPr>
          <p:cNvPr id="5" name="Picture 3" descr="WSP-Signature_CMYK.jpg                                         0063A07CMacintosh HD                   C2DA7588:"/>
          <p:cNvPicPr>
            <a:picLocks noChangeAspect="1" noChangeArrowheads="1"/>
          </p:cNvPicPr>
          <p:nvPr/>
        </p:nvPicPr>
        <p:blipFill>
          <a:blip r:embed="rId16" cstate="print"/>
          <a:srcRect/>
          <a:stretch>
            <a:fillRect/>
          </a:stretch>
        </p:blipFill>
        <p:spPr bwMode="auto">
          <a:xfrm>
            <a:off x="7467600" y="381000"/>
            <a:ext cx="1295400" cy="493713"/>
          </a:xfrm>
          <a:prstGeom prst="rect">
            <a:avLst/>
          </a:prstGeom>
          <a:noFill/>
          <a:ln w="9525">
            <a:noFill/>
            <a:miter lim="800000"/>
            <a:headEnd/>
            <a:tailEnd/>
          </a:ln>
        </p:spPr>
      </p:pic>
      <p:pic>
        <p:nvPicPr>
          <p:cNvPr id="6" name="Picture 5"/>
          <p:cNvPicPr>
            <a:picLocks noChangeAspect="1"/>
          </p:cNvPicPr>
          <p:nvPr/>
        </p:nvPicPr>
        <p:blipFill>
          <a:blip r:embed="rId15" cstate="print"/>
          <a:stretch>
            <a:fillRect/>
          </a:stretch>
        </p:blipFill>
        <p:spPr>
          <a:xfrm>
            <a:off x="0" y="6375400"/>
            <a:ext cx="9144000" cy="482600"/>
          </a:xfrm>
          <a:prstGeom prst="rect">
            <a:avLst/>
          </a:prstGeom>
        </p:spPr>
      </p:pic>
      <p:pic>
        <p:nvPicPr>
          <p:cNvPr id="7" name="Picture 3" descr="WSP-Signature_CMYK.jpg                                         0063A07CMacintosh HD                   C2DA7588:"/>
          <p:cNvPicPr>
            <a:picLocks noChangeAspect="1" noChangeArrowheads="1"/>
          </p:cNvPicPr>
          <p:nvPr/>
        </p:nvPicPr>
        <p:blipFill>
          <a:blip r:embed="rId16" cstate="print"/>
          <a:srcRect/>
          <a:stretch>
            <a:fillRect/>
          </a:stretch>
        </p:blipFill>
        <p:spPr bwMode="auto">
          <a:xfrm>
            <a:off x="7467600" y="381000"/>
            <a:ext cx="1295400" cy="493713"/>
          </a:xfrm>
          <a:prstGeom prst="rect">
            <a:avLst/>
          </a:prstGeom>
          <a:noFill/>
          <a:ln w="9525">
            <a:noFill/>
            <a:miter lim="800000"/>
            <a:headEnd/>
            <a:tailEnd/>
          </a:ln>
        </p:spPr>
      </p:pic>
    </p:spTree>
    <p:extLst>
      <p:ext uri="{BB962C8B-B14F-4D97-AF65-F5344CB8AC3E}">
        <p14:creationId xmlns:p14="http://schemas.microsoft.com/office/powerpoint/2010/main" val="37265371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fontAlgn="base" hangingPunct="1">
        <a:spcBef>
          <a:spcPct val="0"/>
        </a:spcBef>
        <a:spcAft>
          <a:spcPct val="0"/>
        </a:spcAft>
        <a:defRPr sz="2800">
          <a:solidFill>
            <a:srgbClr val="334C39"/>
          </a:solidFill>
          <a:latin typeface="Arial"/>
          <a:ea typeface="ＭＳ Ｐゴシック" charset="-128"/>
          <a:cs typeface="Arial"/>
        </a:defRPr>
      </a:lvl1pPr>
      <a:lvl2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p:titleStyle>
    <p:bodyStyle>
      <a:lvl1pPr marL="0" indent="0" algn="l" rtl="0" eaLnBrk="1" fontAlgn="base" hangingPunct="1">
        <a:spcBef>
          <a:spcPct val="20000"/>
        </a:spcBef>
        <a:spcAft>
          <a:spcPct val="0"/>
        </a:spcAft>
        <a:buFontTx/>
        <a:buNone/>
        <a:defRPr sz="3200" baseline="0">
          <a:solidFill>
            <a:srgbClr val="334C39"/>
          </a:solidFill>
          <a:latin typeface="Arial"/>
          <a:ea typeface="ＭＳ Ｐゴシック" charset="-128"/>
          <a:cs typeface="Arial"/>
        </a:defRPr>
      </a:lvl1pPr>
      <a:lvl2pPr marL="742950" indent="-285750" algn="l" rtl="0" eaLnBrk="1" fontAlgn="base" hangingPunct="1">
        <a:spcBef>
          <a:spcPct val="20000"/>
        </a:spcBef>
        <a:spcAft>
          <a:spcPct val="0"/>
        </a:spcAft>
        <a:buChar char="–"/>
        <a:defRPr sz="2400">
          <a:solidFill>
            <a:schemeClr val="tx1"/>
          </a:solidFill>
          <a:latin typeface="Arial"/>
          <a:ea typeface="ＭＳ Ｐゴシック" charset="-128"/>
          <a:cs typeface="Arial"/>
        </a:defRPr>
      </a:lvl2pPr>
      <a:lvl3pPr marL="0" indent="0" algn="l" rtl="0" eaLnBrk="1" fontAlgn="base" hangingPunct="1">
        <a:spcBef>
          <a:spcPct val="20000"/>
        </a:spcBef>
        <a:spcAft>
          <a:spcPct val="0"/>
        </a:spcAft>
        <a:buClr>
          <a:srgbClr val="51A04D"/>
        </a:buClr>
        <a:buFontTx/>
        <a:buNone/>
        <a:defRPr sz="1800">
          <a:solidFill>
            <a:srgbClr val="51A04D"/>
          </a:solidFill>
          <a:latin typeface="Arial"/>
          <a:ea typeface="ＭＳ Ｐゴシック" charset="-128"/>
          <a:cs typeface="Arial"/>
        </a:defRPr>
      </a:lvl3pPr>
      <a:lvl4pPr marL="0" indent="0" algn="l" rtl="0" eaLnBrk="1" fontAlgn="base" hangingPunct="1">
        <a:spcBef>
          <a:spcPct val="20000"/>
        </a:spcBef>
        <a:spcAft>
          <a:spcPct val="0"/>
        </a:spcAft>
        <a:buFontTx/>
        <a:buNone/>
        <a:defRPr sz="1600">
          <a:solidFill>
            <a:schemeClr val="tx1"/>
          </a:solidFill>
          <a:latin typeface="Arial"/>
          <a:ea typeface="ＭＳ Ｐゴシック" charset="-128"/>
          <a:cs typeface="Arial"/>
        </a:defRPr>
      </a:lvl4pPr>
      <a:lvl5pPr marL="0" indent="0" algn="l" rtl="0" eaLnBrk="1" fontAlgn="base" hangingPunct="1">
        <a:spcBef>
          <a:spcPct val="20000"/>
        </a:spcBef>
        <a:spcAft>
          <a:spcPct val="0"/>
        </a:spcAft>
        <a:buFontTx/>
        <a:buNone/>
        <a:defRPr sz="1400">
          <a:solidFill>
            <a:schemeClr val="tx1"/>
          </a:solidFill>
          <a:latin typeface="Arial"/>
          <a:ea typeface="ＭＳ Ｐゴシック" charset="-128"/>
          <a:cs typeface="Arial"/>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3"/>
          <p:cNvSpPr>
            <a:spLocks noGrp="1" noChangeArrowheads="1"/>
          </p:cNvSpPr>
          <p:nvPr>
            <p:ph type="subTitle" idx="1"/>
          </p:nvPr>
        </p:nvSpPr>
        <p:spPr>
          <a:xfrm>
            <a:off x="533400" y="2971800"/>
            <a:ext cx="7924800" cy="1752600"/>
          </a:xfrm>
          <a:noFill/>
        </p:spPr>
        <p:txBody>
          <a:bodyPr/>
          <a:lstStyle/>
          <a:p>
            <a:pPr algn="l" eaLnBrk="1" hangingPunct="1"/>
            <a:r>
              <a:rPr lang="en-US" sz="2400" b="1" dirty="0" smtClean="0">
                <a:cs typeface="Calibri" pitchFamily="34" charset="0"/>
              </a:rPr>
              <a:t>UNC-CH Water and Health Conference</a:t>
            </a:r>
            <a:br>
              <a:rPr lang="en-US" sz="2400" b="1" dirty="0" smtClean="0">
                <a:cs typeface="Calibri" pitchFamily="34" charset="0"/>
              </a:rPr>
            </a:br>
            <a:endParaRPr lang="en-US" sz="2400" b="1" dirty="0" smtClean="0">
              <a:cs typeface="Calibri" pitchFamily="34" charset="0"/>
            </a:endParaRPr>
          </a:p>
          <a:p>
            <a:pPr algn="l" eaLnBrk="1" hangingPunct="1"/>
            <a:r>
              <a:rPr lang="en-US" sz="2400" b="1" dirty="0">
                <a:latin typeface="Cambria" charset="0"/>
                <a:cs typeface="Calibri" charset="0"/>
              </a:rPr>
              <a:t>CLTS and CHCs – Complementary or Contradictory</a:t>
            </a:r>
          </a:p>
          <a:p>
            <a:pPr algn="l" eaLnBrk="1" hangingPunct="1"/>
            <a:endParaRPr lang="en-US" sz="2400" b="1" dirty="0" smtClean="0">
              <a:cs typeface="Calibri" pitchFamily="34" charset="0"/>
            </a:endParaRPr>
          </a:p>
        </p:txBody>
      </p:sp>
    </p:spTree>
    <p:extLst>
      <p:ext uri="{BB962C8B-B14F-4D97-AF65-F5344CB8AC3E}">
        <p14:creationId xmlns:p14="http://schemas.microsoft.com/office/powerpoint/2010/main" val="175231459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2860675" cy="2043112"/>
          </a:xfrm>
        </p:spPr>
        <p:txBody>
          <a:bodyPr>
            <a:normAutofit/>
          </a:bodyPr>
          <a:lstStyle/>
          <a:p>
            <a:pPr algn="l"/>
            <a:r>
              <a:rPr lang="en-US" sz="4000" dirty="0" smtClean="0"/>
              <a:t>Approach Structure</a:t>
            </a:r>
            <a:endParaRPr lang="en-US" sz="4000" dirty="0"/>
          </a:p>
        </p:txBody>
      </p:sp>
      <p:sp>
        <p:nvSpPr>
          <p:cNvPr id="6" name="Left Arrow 5"/>
          <p:cNvSpPr/>
          <p:nvPr/>
        </p:nvSpPr>
        <p:spPr>
          <a:xfrm>
            <a:off x="619124" y="2459037"/>
            <a:ext cx="3952875" cy="19177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t>Horizontal </a:t>
            </a:r>
            <a:r>
              <a:rPr lang="en-US" dirty="0" smtClean="0"/>
              <a:t>– All hygiene behavior</a:t>
            </a:r>
            <a:endParaRPr lang="en-US" i="1" dirty="0"/>
          </a:p>
        </p:txBody>
      </p:sp>
      <p:sp>
        <p:nvSpPr>
          <p:cNvPr id="7" name="Right Arrow 6"/>
          <p:cNvSpPr/>
          <p:nvPr/>
        </p:nvSpPr>
        <p:spPr>
          <a:xfrm>
            <a:off x="4571999" y="2459037"/>
            <a:ext cx="3952875" cy="1917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t>Primary Focus- </a:t>
            </a:r>
            <a:r>
              <a:rPr lang="en-US" dirty="0" smtClean="0"/>
              <a:t>Priority preventable diseases in a community</a:t>
            </a:r>
            <a:endParaRPr lang="en-US" i="1" dirty="0" smtClean="0"/>
          </a:p>
        </p:txBody>
      </p:sp>
      <p:sp>
        <p:nvSpPr>
          <p:cNvPr id="8" name="Up Arrow 7"/>
          <p:cNvSpPr/>
          <p:nvPr/>
        </p:nvSpPr>
        <p:spPr>
          <a:xfrm>
            <a:off x="3645184" y="274638"/>
            <a:ext cx="1853630" cy="2646362"/>
          </a:xfrm>
          <a:prstGeom prst="upArrow">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i="1" dirty="0" smtClean="0"/>
              <a:t>Vertical – </a:t>
            </a:r>
            <a:r>
              <a:rPr lang="en-US" dirty="0" smtClean="0"/>
              <a:t>Sanitation/Open Defecation</a:t>
            </a:r>
            <a:endParaRPr lang="en-US" i="1" dirty="0"/>
          </a:p>
        </p:txBody>
      </p:sp>
      <p:sp>
        <p:nvSpPr>
          <p:cNvPr id="9" name="Down Arrow 8"/>
          <p:cNvSpPr/>
          <p:nvPr/>
        </p:nvSpPr>
        <p:spPr>
          <a:xfrm>
            <a:off x="3672029" y="3939666"/>
            <a:ext cx="1826785" cy="2743709"/>
          </a:xfrm>
          <a:prstGeom prst="downArrow">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i="1" dirty="0" smtClean="0"/>
              <a:t>Primary Focus – </a:t>
            </a:r>
            <a:r>
              <a:rPr lang="en-US" dirty="0" smtClean="0"/>
              <a:t>Oral fecal diseases</a:t>
            </a:r>
            <a:endParaRPr lang="en-US" i="1" dirty="0"/>
          </a:p>
        </p:txBody>
      </p:sp>
      <p:sp>
        <p:nvSpPr>
          <p:cNvPr id="11" name="Oval 10"/>
          <p:cNvSpPr>
            <a:spLocks noChangeArrowheads="1"/>
          </p:cNvSpPr>
          <p:nvPr/>
        </p:nvSpPr>
        <p:spPr bwMode="auto">
          <a:xfrm rot="20354163">
            <a:off x="1304618" y="3843994"/>
            <a:ext cx="1459021" cy="1065485"/>
          </a:xfrm>
          <a:prstGeom prst="ellipse">
            <a:avLst/>
          </a:prstGeom>
          <a:solidFill>
            <a:schemeClr val="bg1"/>
          </a:solidFill>
          <a:ln w="25400">
            <a:solidFill>
              <a:srgbClr val="FF0000"/>
            </a:solidFill>
            <a:round/>
            <a:headEnd/>
            <a:tailEnd/>
          </a:ln>
          <a:effectLst>
            <a:outerShdw blurRad="76200" sy="23000" kx="1199993" algn="br" rotWithShape="0">
              <a:srgbClr val="000000">
                <a:alpha val="20000"/>
              </a:srgbClr>
            </a:outerShdw>
          </a:effectLst>
        </p:spPr>
        <p:txBody>
          <a:bodyPr anchor="ctr"/>
          <a:lstStyle/>
          <a:p>
            <a:pPr algn="ctr" fontAlgn="auto">
              <a:lnSpc>
                <a:spcPct val="115000"/>
              </a:lnSpc>
              <a:spcBef>
                <a:spcPts val="0"/>
              </a:spcBef>
              <a:spcAft>
                <a:spcPts val="1000"/>
              </a:spcAft>
              <a:defRPr/>
            </a:pPr>
            <a:r>
              <a:rPr lang="en-US" sz="2400" dirty="0" smtClean="0">
                <a:solidFill>
                  <a:prstClr val="black"/>
                </a:solidFill>
                <a:latin typeface="Cambria" pitchFamily="18" charset="0"/>
                <a:ea typeface="Calibri"/>
                <a:cs typeface="Times New Roman"/>
              </a:rPr>
              <a:t>CHC</a:t>
            </a:r>
            <a:endParaRPr lang="en-US" sz="2400" dirty="0">
              <a:solidFill>
                <a:prstClr val="black"/>
              </a:solidFill>
              <a:latin typeface="Cambria" pitchFamily="18" charset="0"/>
              <a:ea typeface="Calibri"/>
              <a:cs typeface="Times New Roman"/>
            </a:endParaRPr>
          </a:p>
        </p:txBody>
      </p:sp>
      <p:sp>
        <p:nvSpPr>
          <p:cNvPr id="12" name="Oval 11"/>
          <p:cNvSpPr>
            <a:spLocks noChangeArrowheads="1"/>
          </p:cNvSpPr>
          <p:nvPr/>
        </p:nvSpPr>
        <p:spPr bwMode="auto">
          <a:xfrm rot="1245837" flipH="1">
            <a:off x="5171768" y="1068873"/>
            <a:ext cx="1459021" cy="1065485"/>
          </a:xfrm>
          <a:prstGeom prst="ellipse">
            <a:avLst/>
          </a:prstGeom>
          <a:solidFill>
            <a:schemeClr val="bg1"/>
          </a:solidFill>
          <a:ln w="25400">
            <a:solidFill>
              <a:srgbClr val="FF0000"/>
            </a:solidFill>
            <a:round/>
            <a:headEnd/>
            <a:tailEnd/>
          </a:ln>
          <a:effectLst>
            <a:outerShdw blurRad="76200" sy="23000" kx="1199993" algn="br" rotWithShape="0">
              <a:srgbClr val="000000">
                <a:alpha val="20000"/>
              </a:srgbClr>
            </a:outerShdw>
          </a:effectLst>
        </p:spPr>
        <p:txBody>
          <a:bodyPr anchor="ctr"/>
          <a:lstStyle/>
          <a:p>
            <a:pPr algn="ctr" fontAlgn="auto">
              <a:lnSpc>
                <a:spcPct val="115000"/>
              </a:lnSpc>
              <a:spcBef>
                <a:spcPts val="0"/>
              </a:spcBef>
              <a:spcAft>
                <a:spcPts val="1000"/>
              </a:spcAft>
              <a:defRPr/>
            </a:pPr>
            <a:r>
              <a:rPr lang="en-US" sz="2400" dirty="0" smtClean="0">
                <a:solidFill>
                  <a:prstClr val="black"/>
                </a:solidFill>
                <a:latin typeface="Cambria" pitchFamily="18" charset="0"/>
                <a:ea typeface="Calibri"/>
                <a:cs typeface="Times New Roman"/>
              </a:rPr>
              <a:t>CLTS</a:t>
            </a:r>
            <a:endParaRPr lang="en-US" sz="2400" dirty="0">
              <a:solidFill>
                <a:prstClr val="black"/>
              </a:solidFill>
              <a:latin typeface="Cambria" pitchFamily="18" charset="0"/>
              <a:ea typeface="Calibri"/>
              <a:cs typeface="Times New Roman"/>
            </a:endParaRPr>
          </a:p>
        </p:txBody>
      </p:sp>
    </p:spTree>
    <p:extLst>
      <p:ext uri="{BB962C8B-B14F-4D97-AF65-F5344CB8AC3E}">
        <p14:creationId xmlns:p14="http://schemas.microsoft.com/office/powerpoint/2010/main" val="386604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400">
                <a:solidFill>
                  <a:schemeClr val="tx2"/>
                </a:solidFill>
                <a:latin typeface="Cambria" pitchFamily="18" charset="0"/>
                <a:cs typeface="Calibri" pitchFamily="34" charset="0"/>
              </a:rPr>
              <a:t>Outline</a:t>
            </a:r>
            <a:endParaRPr lang="en-US" sz="2400">
              <a:solidFill>
                <a:schemeClr val="tx2"/>
              </a:solidFill>
              <a:latin typeface="Cambria" pitchFamily="18" charset="0"/>
              <a:cs typeface="Calibri" pitchFamily="34" charset="0"/>
            </a:endParaRPr>
          </a:p>
        </p:txBody>
      </p:sp>
      <p:graphicFrame>
        <p:nvGraphicFramePr>
          <p:cNvPr id="11" name="Diagram 10"/>
          <p:cNvGraphicFramePr/>
          <p:nvPr>
            <p:extLst>
              <p:ext uri="{D42A27DB-BD31-4B8C-83A1-F6EECF244321}">
                <p14:modId xmlns:p14="http://schemas.microsoft.com/office/powerpoint/2010/main" val="1575851447"/>
              </p:ext>
            </p:extLst>
          </p:nvPr>
        </p:nvGraphicFramePr>
        <p:xfrm>
          <a:off x="1291828" y="1295400"/>
          <a:ext cx="6560343" cy="437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triped Right Arrow 11"/>
          <p:cNvSpPr/>
          <p:nvPr/>
        </p:nvSpPr>
        <p:spPr>
          <a:xfrm>
            <a:off x="1063228" y="2574341"/>
            <a:ext cx="457200" cy="30480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Left Bracket 1"/>
          <p:cNvSpPr/>
          <p:nvPr/>
        </p:nvSpPr>
        <p:spPr>
          <a:xfrm>
            <a:off x="1828800" y="1981200"/>
            <a:ext cx="173421" cy="1424152"/>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Left Bracket 5"/>
          <p:cNvSpPr/>
          <p:nvPr/>
        </p:nvSpPr>
        <p:spPr>
          <a:xfrm>
            <a:off x="1828800" y="3916666"/>
            <a:ext cx="173421" cy="356038"/>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Left Bracket 7"/>
          <p:cNvSpPr/>
          <p:nvPr/>
        </p:nvSpPr>
        <p:spPr>
          <a:xfrm>
            <a:off x="1834558" y="4655634"/>
            <a:ext cx="173421" cy="356038"/>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triped Right Arrow 8"/>
          <p:cNvSpPr/>
          <p:nvPr/>
        </p:nvSpPr>
        <p:spPr>
          <a:xfrm>
            <a:off x="1068986" y="3943007"/>
            <a:ext cx="457200" cy="30480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triped Right Arrow 9"/>
          <p:cNvSpPr/>
          <p:nvPr/>
        </p:nvSpPr>
        <p:spPr>
          <a:xfrm>
            <a:off x="1071165" y="4681253"/>
            <a:ext cx="457200" cy="30480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329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6"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525"/>
            <a:ext cx="10283825"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rot="377894">
            <a:off x="4604530" y="1011853"/>
            <a:ext cx="4060966" cy="4862870"/>
          </a:xfrm>
          <a:prstGeom prst="rect">
            <a:avLst/>
          </a:prstGeom>
          <a:solidFill>
            <a:schemeClr val="bg1">
              <a:alpha val="85097"/>
            </a:schemeClr>
          </a:solidFill>
          <a:ln w="9525">
            <a:solidFill>
              <a:schemeClr val="tx1"/>
            </a:solidFill>
            <a:miter lim="800000"/>
            <a:headEnd/>
            <a:tailEnd/>
          </a:ln>
          <a:effectLst>
            <a:outerShdw blurRad="50800" dist="38100" dir="2700000" algn="tl" rotWithShape="0">
              <a:srgbClr val="000000">
                <a:alpha val="39999"/>
              </a:srgbClr>
            </a:outerShdw>
          </a:effectLst>
        </p:spPr>
        <p:txBody>
          <a:bodyPr wrap="square">
            <a:spAutoFit/>
          </a:bodyPr>
          <a:lstStyle/>
          <a:p>
            <a:pPr>
              <a:defRPr/>
            </a:pPr>
            <a:r>
              <a:rPr lang="en-US" sz="2000" b="1" dirty="0" smtClean="0">
                <a:latin typeface="Cambria" pitchFamily="18" charset="0"/>
                <a:ea typeface="+mn-ea"/>
              </a:rPr>
              <a:t>Principles of CLTS approach</a:t>
            </a:r>
            <a:endParaRPr lang="en-US" sz="2000" b="1" dirty="0">
              <a:latin typeface="Cambria" pitchFamily="18" charset="0"/>
              <a:ea typeface="+mn-ea"/>
            </a:endParaRPr>
          </a:p>
          <a:p>
            <a:pPr>
              <a:defRPr/>
            </a:pPr>
            <a:endParaRPr lang="en-US" dirty="0">
              <a:latin typeface="Cambria" pitchFamily="18" charset="0"/>
              <a:ea typeface="+mn-ea"/>
            </a:endParaRPr>
          </a:p>
          <a:p>
            <a:pPr marL="342900" indent="-342900">
              <a:buFont typeface="Arial" pitchFamily="34" charset="0"/>
              <a:buChar char="•"/>
              <a:defRPr/>
            </a:pPr>
            <a:r>
              <a:rPr lang="en-US" dirty="0" smtClean="0">
                <a:latin typeface="Cambria" pitchFamily="18" charset="0"/>
              </a:rPr>
              <a:t>Outcomes focus, not hardware</a:t>
            </a:r>
            <a:br>
              <a:rPr lang="en-US" dirty="0" smtClean="0">
                <a:latin typeface="Cambria" pitchFamily="18" charset="0"/>
              </a:rPr>
            </a:br>
            <a:endParaRPr lang="en-US" dirty="0" smtClean="0">
              <a:latin typeface="Cambria" pitchFamily="18" charset="0"/>
            </a:endParaRPr>
          </a:p>
          <a:p>
            <a:pPr marL="342900" indent="-342900">
              <a:buFont typeface="Arial" pitchFamily="34" charset="0"/>
              <a:buChar char="•"/>
              <a:defRPr/>
            </a:pPr>
            <a:r>
              <a:rPr lang="en-US" dirty="0" smtClean="0">
                <a:latin typeface="Cambria" pitchFamily="18" charset="0"/>
              </a:rPr>
              <a:t>Collective action @ community level; incentives </a:t>
            </a:r>
            <a:r>
              <a:rPr lang="en-US" dirty="0">
                <a:latin typeface="Cambria" pitchFamily="18" charset="0"/>
              </a:rPr>
              <a:t>directed towards community outcomes</a:t>
            </a:r>
            <a:r>
              <a:rPr lang="en-US" dirty="0" smtClean="0">
                <a:latin typeface="Cambria" pitchFamily="18" charset="0"/>
              </a:rPr>
              <a:t/>
            </a:r>
            <a:br>
              <a:rPr lang="en-US" dirty="0" smtClean="0">
                <a:latin typeface="Cambria" pitchFamily="18" charset="0"/>
              </a:rPr>
            </a:br>
            <a:endParaRPr lang="en-US" dirty="0" smtClean="0">
              <a:latin typeface="Cambria" pitchFamily="18" charset="0"/>
            </a:endParaRPr>
          </a:p>
          <a:p>
            <a:pPr marL="342900" indent="-342900">
              <a:buFont typeface="Arial" pitchFamily="34" charset="0"/>
              <a:buChar char="•"/>
              <a:defRPr/>
            </a:pPr>
            <a:r>
              <a:rPr lang="en-US" dirty="0" smtClean="0">
                <a:latin typeface="Cambria" pitchFamily="18" charset="0"/>
              </a:rPr>
              <a:t>Local choice around technology options</a:t>
            </a:r>
            <a:br>
              <a:rPr lang="en-US" dirty="0" smtClean="0">
                <a:latin typeface="Cambria" pitchFamily="18" charset="0"/>
              </a:rPr>
            </a:br>
            <a:endParaRPr lang="en-US" dirty="0" smtClean="0">
              <a:latin typeface="Cambria" pitchFamily="18" charset="0"/>
            </a:endParaRPr>
          </a:p>
          <a:p>
            <a:pPr marL="342900" indent="-342900">
              <a:buFont typeface="Arial" pitchFamily="34" charset="0"/>
              <a:buChar char="•"/>
              <a:defRPr/>
            </a:pPr>
            <a:r>
              <a:rPr lang="en-US" dirty="0" smtClean="0">
                <a:latin typeface="Cambria" pitchFamily="18" charset="0"/>
              </a:rPr>
              <a:t>Communities construct their own latrines with own resources; no standardized design – innovation</a:t>
            </a:r>
            <a:br>
              <a:rPr lang="en-US" dirty="0" smtClean="0">
                <a:latin typeface="Cambria" pitchFamily="18" charset="0"/>
              </a:rPr>
            </a:br>
            <a:endParaRPr lang="en-US" dirty="0" smtClean="0">
              <a:latin typeface="Cambria" pitchFamily="18" charset="0"/>
            </a:endParaRPr>
          </a:p>
          <a:p>
            <a:pPr marL="342900" indent="-342900">
              <a:buFont typeface="Arial" pitchFamily="34" charset="0"/>
              <a:buChar char="•"/>
              <a:defRPr/>
            </a:pPr>
            <a:r>
              <a:rPr lang="en-US" dirty="0" smtClean="0">
                <a:latin typeface="Cambria" pitchFamily="18" charset="0"/>
              </a:rPr>
              <a:t>Facilitation, not teaching</a:t>
            </a:r>
          </a:p>
          <a:p>
            <a:pPr>
              <a:defRPr/>
            </a:pPr>
            <a:endParaRPr lang="en-US" sz="2000" dirty="0">
              <a:latin typeface="Cambria" pitchFamily="18" charset="0"/>
              <a:ea typeface="+mn-ea"/>
            </a:endParaRPr>
          </a:p>
        </p:txBody>
      </p:sp>
    </p:spTree>
    <p:extLst>
      <p:ext uri="{BB962C8B-B14F-4D97-AF65-F5344CB8AC3E}">
        <p14:creationId xmlns:p14="http://schemas.microsoft.com/office/powerpoint/2010/main" val="57133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0"/>
            <a:ext cx="103282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rot="21359187">
            <a:off x="-152534" y="543122"/>
            <a:ext cx="4368054" cy="1200329"/>
          </a:xfrm>
          <a:prstGeom prst="rect">
            <a:avLst/>
          </a:prstGeom>
          <a:solidFill>
            <a:schemeClr val="bg1">
              <a:alpha val="85097"/>
            </a:schemeClr>
          </a:solidFill>
          <a:ln w="9525">
            <a:solidFill>
              <a:schemeClr val="tx1"/>
            </a:solidFill>
            <a:miter lim="800000"/>
            <a:headEnd/>
            <a:tailEnd/>
          </a:ln>
          <a:effectLst>
            <a:outerShdw blurRad="50800" dist="38100" dir="2700000" algn="tl" rotWithShape="0">
              <a:srgbClr val="000000">
                <a:alpha val="39999"/>
              </a:srgbClr>
            </a:outerShdw>
          </a:effectLst>
        </p:spPr>
        <p:txBody>
          <a:bodyPr wrap="square">
            <a:spAutoFit/>
          </a:bodyPr>
          <a:lstStyle/>
          <a:p>
            <a:pPr algn="ctr">
              <a:lnSpc>
                <a:spcPct val="200000"/>
              </a:lnSpc>
              <a:defRPr/>
            </a:pPr>
            <a:r>
              <a:rPr lang="en-US" sz="2800" b="1" dirty="0" smtClean="0">
                <a:latin typeface="Cambria" pitchFamily="18" charset="0"/>
                <a:ea typeface="+mn-ea"/>
              </a:rPr>
              <a:t>Potential of CLTS</a:t>
            </a:r>
            <a:endParaRPr lang="en-US" sz="2800" dirty="0">
              <a:solidFill>
                <a:srgbClr val="000000"/>
              </a:solidFill>
              <a:latin typeface="Cambria"/>
              <a:ea typeface="+mn-ea"/>
            </a:endParaRPr>
          </a:p>
          <a:p>
            <a:pPr>
              <a:defRPr/>
            </a:pPr>
            <a:endParaRPr lang="en-US" sz="1600" dirty="0">
              <a:latin typeface="Cambria" pitchFamily="18" charset="0"/>
              <a:ea typeface="+mn-ea"/>
            </a:endParaRPr>
          </a:p>
        </p:txBody>
      </p:sp>
      <p:graphicFrame>
        <p:nvGraphicFramePr>
          <p:cNvPr id="4" name="Diagram 3"/>
          <p:cNvGraphicFramePr/>
          <p:nvPr>
            <p:extLst>
              <p:ext uri="{D42A27DB-BD31-4B8C-83A1-F6EECF244321}">
                <p14:modId xmlns:p14="http://schemas.microsoft.com/office/powerpoint/2010/main" val="2630201016"/>
              </p:ext>
            </p:extLst>
          </p:nvPr>
        </p:nvGraphicFramePr>
        <p:xfrm>
          <a:off x="1385518" y="1766258"/>
          <a:ext cx="7637613" cy="50917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2790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WSP_PPT2.jpg                                                   0063A07CMacintosh HD                   C2DA7588:"/>
          <p:cNvPicPr>
            <a:picLocks noChangeAspect="1" noChangeArrowheads="1"/>
          </p:cNvPicPr>
          <p:nvPr/>
        </p:nvPicPr>
        <p:blipFill>
          <a:blip r:embed="rId3" cstate="print"/>
          <a:srcRect t="8696"/>
          <a:stretch>
            <a:fillRect/>
          </a:stretch>
        </p:blipFill>
        <p:spPr bwMode="auto">
          <a:xfrm>
            <a:off x="0" y="0"/>
            <a:ext cx="9145588" cy="1066800"/>
          </a:xfrm>
          <a:prstGeom prst="rect">
            <a:avLst/>
          </a:prstGeom>
          <a:noFill/>
          <a:ln w="9525">
            <a:noFill/>
            <a:miter lim="800000"/>
            <a:headEnd/>
            <a:tailEnd/>
          </a:ln>
        </p:spPr>
      </p:pic>
      <p:sp>
        <p:nvSpPr>
          <p:cNvPr id="12291" name="Text Box 4"/>
          <p:cNvSpPr txBox="1">
            <a:spLocks noChangeArrowheads="1"/>
          </p:cNvSpPr>
          <p:nvPr/>
        </p:nvSpPr>
        <p:spPr bwMode="auto">
          <a:xfrm>
            <a:off x="0" y="152400"/>
            <a:ext cx="9144000" cy="720197"/>
          </a:xfrm>
          <a:prstGeom prst="rect">
            <a:avLst/>
          </a:prstGeom>
          <a:noFill/>
          <a:ln w="9525">
            <a:noFill/>
            <a:miter lim="800000"/>
            <a:headEnd/>
            <a:tailEnd/>
          </a:ln>
        </p:spPr>
        <p:txBody>
          <a:bodyPr wrap="square">
            <a:spAutoFit/>
          </a:bodyPr>
          <a:lstStyle/>
          <a:p>
            <a:pPr algn="ctr" defTabSz="914400">
              <a:lnSpc>
                <a:spcPct val="60000"/>
              </a:lnSpc>
              <a:spcBef>
                <a:spcPct val="50000"/>
              </a:spcBef>
            </a:pPr>
            <a:r>
              <a:rPr lang="en-US" b="1" dirty="0" smtClean="0">
                <a:solidFill>
                  <a:srgbClr val="FFFFFF"/>
                </a:solidFill>
                <a:latin typeface="Arial" charset="0"/>
              </a:rPr>
              <a:t>Conceptual Approach </a:t>
            </a:r>
          </a:p>
          <a:p>
            <a:pPr defTabSz="914400">
              <a:lnSpc>
                <a:spcPct val="60000"/>
              </a:lnSpc>
              <a:spcBef>
                <a:spcPct val="50000"/>
              </a:spcBef>
            </a:pPr>
            <a:endParaRPr lang="en-US" b="1" dirty="0">
              <a:solidFill>
                <a:srgbClr val="FFFFFF"/>
              </a:solidFill>
              <a:latin typeface="Arial" charset="0"/>
            </a:endParaRPr>
          </a:p>
        </p:txBody>
      </p:sp>
      <p:sp>
        <p:nvSpPr>
          <p:cNvPr id="8" name="Rectangle 7"/>
          <p:cNvSpPr/>
          <p:nvPr/>
        </p:nvSpPr>
        <p:spPr>
          <a:xfrm>
            <a:off x="5105400" y="4519613"/>
            <a:ext cx="3352800" cy="779462"/>
          </a:xfrm>
          <a:prstGeom prst="rect">
            <a:avLst/>
          </a:prstGeom>
        </p:spPr>
        <p:txBody>
          <a:bodyPr>
            <a:spAutoFit/>
          </a:bodyPr>
          <a:lstStyle/>
          <a:p>
            <a:pPr algn="r" defTabSz="914400">
              <a:lnSpc>
                <a:spcPct val="70000"/>
              </a:lnSpc>
              <a:defRPr/>
            </a:pPr>
            <a:r>
              <a:rPr lang="en-GB" sz="6000" dirty="0">
                <a:solidFill>
                  <a:srgbClr val="FFFFFF"/>
                </a:solidFill>
                <a:cs typeface="ＭＳ Ｐゴシック" pitchFamily="-107" charset="-128"/>
              </a:rPr>
              <a:t>India</a:t>
            </a:r>
          </a:p>
        </p:txBody>
      </p:sp>
      <p:sp>
        <p:nvSpPr>
          <p:cNvPr id="12293" name="Rectangle 9"/>
          <p:cNvSpPr>
            <a:spLocks noChangeArrowheads="1"/>
          </p:cNvSpPr>
          <p:nvPr/>
        </p:nvSpPr>
        <p:spPr bwMode="auto">
          <a:xfrm>
            <a:off x="4953000" y="4495800"/>
            <a:ext cx="3429000" cy="762000"/>
          </a:xfrm>
          <a:prstGeom prst="rect">
            <a:avLst/>
          </a:prstGeom>
          <a:solidFill>
            <a:schemeClr val="bg2">
              <a:alpha val="27058"/>
            </a:schemeClr>
          </a:solidFill>
          <a:ln w="9525">
            <a:noFill/>
            <a:round/>
            <a:headEnd/>
            <a:tailEnd/>
          </a:ln>
        </p:spPr>
        <p:txBody>
          <a:bodyPr/>
          <a:lstStyle/>
          <a:p>
            <a:pPr defTabSz="914400" eaLnBrk="0" hangingPunct="0"/>
            <a:endParaRPr lang="en-US">
              <a:solidFill>
                <a:srgbClr val="000000"/>
              </a:solidFill>
            </a:endParaRPr>
          </a:p>
        </p:txBody>
      </p:sp>
      <p:pic>
        <p:nvPicPr>
          <p:cNvPr id="1027" name="Picture 3"/>
          <p:cNvPicPr>
            <a:picLocks noChangeAspect="1" noChangeArrowheads="1"/>
          </p:cNvPicPr>
          <p:nvPr/>
        </p:nvPicPr>
        <p:blipFill>
          <a:blip r:embed="rId4" cstate="print"/>
          <a:srcRect/>
          <a:stretch>
            <a:fillRect/>
          </a:stretch>
        </p:blipFill>
        <p:spPr bwMode="auto">
          <a:xfrm>
            <a:off x="0" y="1981200"/>
            <a:ext cx="9144000" cy="5325842"/>
          </a:xfrm>
          <a:prstGeom prst="rect">
            <a:avLst/>
          </a:prstGeom>
          <a:noFill/>
          <a:ln w="9525">
            <a:noFill/>
            <a:miter lim="800000"/>
            <a:headEnd/>
            <a:tailEnd/>
          </a:ln>
        </p:spPr>
      </p:pic>
      <p:sp>
        <p:nvSpPr>
          <p:cNvPr id="10" name="TextBox 9"/>
          <p:cNvSpPr txBox="1"/>
          <p:nvPr/>
        </p:nvSpPr>
        <p:spPr>
          <a:xfrm>
            <a:off x="6705600" y="2819400"/>
            <a:ext cx="1066800" cy="461665"/>
          </a:xfrm>
          <a:prstGeom prst="rect">
            <a:avLst/>
          </a:prstGeom>
          <a:solidFill>
            <a:schemeClr val="bg1"/>
          </a:solidFill>
        </p:spPr>
        <p:txBody>
          <a:bodyPr wrap="square" rtlCol="0">
            <a:spAutoFit/>
          </a:bodyPr>
          <a:lstStyle/>
          <a:p>
            <a:pPr defTabSz="914400"/>
            <a:endParaRPr lang="en-US" dirty="0">
              <a:solidFill>
                <a:srgbClr val="000000"/>
              </a:solidFill>
            </a:endParaRPr>
          </a:p>
        </p:txBody>
      </p:sp>
      <p:sp>
        <p:nvSpPr>
          <p:cNvPr id="9" name="Rectangle 8"/>
          <p:cNvSpPr/>
          <p:nvPr/>
        </p:nvSpPr>
        <p:spPr bwMode="auto">
          <a:xfrm>
            <a:off x="381000" y="6705600"/>
            <a:ext cx="81534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1" name="TextBox 10"/>
          <p:cNvSpPr txBox="1"/>
          <p:nvPr/>
        </p:nvSpPr>
        <p:spPr>
          <a:xfrm>
            <a:off x="0" y="1066800"/>
            <a:ext cx="9144000" cy="1200329"/>
          </a:xfrm>
          <a:prstGeom prst="rect">
            <a:avLst/>
          </a:prstGeom>
          <a:noFill/>
        </p:spPr>
        <p:txBody>
          <a:bodyPr wrap="square" rtlCol="0">
            <a:spAutoFit/>
          </a:bodyPr>
          <a:lstStyle/>
          <a:p>
            <a:pPr algn="ctr" defTabSz="914400"/>
            <a:r>
              <a:rPr lang="en-US" b="1" dirty="0" smtClean="0">
                <a:solidFill>
                  <a:srgbClr val="FF0000"/>
                </a:solidFill>
                <a:latin typeface="Arial" charset="0"/>
              </a:rPr>
              <a:t>Changing Behaviors First  to Stop Open Defecation</a:t>
            </a:r>
          </a:p>
          <a:p>
            <a:pPr algn="ctr" defTabSz="914400"/>
            <a:r>
              <a:rPr lang="en-US" b="1" dirty="0" smtClean="0">
                <a:solidFill>
                  <a:srgbClr val="FF0000"/>
                </a:solidFill>
                <a:latin typeface="Arial" charset="0"/>
              </a:rPr>
              <a:t>and Create Demand for Moving Up the Sanitation Ladder </a:t>
            </a:r>
          </a:p>
          <a:p>
            <a:pPr algn="ctr" defTabSz="914400"/>
            <a:endParaRPr lang="en-US" dirty="0">
              <a:solidFill>
                <a:srgbClr val="000000"/>
              </a:solidFill>
            </a:endParaRPr>
          </a:p>
        </p:txBody>
      </p:sp>
      <p:sp>
        <p:nvSpPr>
          <p:cNvPr id="12" name="TextBox 11"/>
          <p:cNvSpPr txBox="1">
            <a:spLocks noChangeArrowheads="1"/>
          </p:cNvSpPr>
          <p:nvPr/>
        </p:nvSpPr>
        <p:spPr bwMode="auto">
          <a:xfrm rot="21359187">
            <a:off x="195857" y="409743"/>
            <a:ext cx="3103791" cy="612347"/>
          </a:xfrm>
          <a:prstGeom prst="rect">
            <a:avLst/>
          </a:prstGeom>
          <a:solidFill>
            <a:schemeClr val="bg1">
              <a:alpha val="85097"/>
            </a:schemeClr>
          </a:solidFill>
          <a:ln w="9525">
            <a:solidFill>
              <a:schemeClr val="tx1"/>
            </a:solidFill>
            <a:miter lim="800000"/>
            <a:headEnd/>
            <a:tailEnd/>
          </a:ln>
          <a:effectLst>
            <a:outerShdw blurRad="50800" dist="38100" dir="2700000" algn="tl" rotWithShape="0">
              <a:srgbClr val="000000">
                <a:alpha val="39999"/>
              </a:srgbClr>
            </a:outerShdw>
          </a:effectLst>
        </p:spPr>
        <p:txBody>
          <a:bodyPr wrap="square">
            <a:spAutoFit/>
          </a:bodyPr>
          <a:lstStyle/>
          <a:p>
            <a:pPr algn="ctr">
              <a:lnSpc>
                <a:spcPct val="200000"/>
              </a:lnSpc>
              <a:defRPr/>
            </a:pPr>
            <a:r>
              <a:rPr lang="en-US" sz="2000" b="1" dirty="0" smtClean="0">
                <a:latin typeface="Cambria" pitchFamily="18" charset="0"/>
                <a:ea typeface="+mn-ea"/>
              </a:rPr>
              <a:t>Source: Eddy Perez, WSP</a:t>
            </a:r>
            <a:endParaRPr lang="en-US" sz="2000" dirty="0">
              <a:solidFill>
                <a:srgbClr val="000000"/>
              </a:solidFill>
              <a:latin typeface="Cambria"/>
              <a:ea typeface="+mn-ea"/>
            </a:endParaRPr>
          </a:p>
        </p:txBody>
      </p:sp>
    </p:spTree>
    <p:extLst>
      <p:ext uri="{BB962C8B-B14F-4D97-AF65-F5344CB8AC3E}">
        <p14:creationId xmlns:p14="http://schemas.microsoft.com/office/powerpoint/2010/main" val="234591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53" r="5612"/>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a:xfrm>
            <a:off x="913077" y="472121"/>
            <a:ext cx="5794829" cy="994355"/>
          </a:xfrm>
        </p:spPr>
        <p:txBody>
          <a:bodyPr/>
          <a:lstStyle/>
          <a:p>
            <a:r>
              <a:rPr lang="en-US" dirty="0" smtClean="0">
                <a:solidFill>
                  <a:schemeClr val="bg1"/>
                </a:solidFill>
                <a:latin typeface="Cambria" pitchFamily="18" charset="0"/>
              </a:rPr>
              <a:t>Motivating Factors</a:t>
            </a:r>
            <a:endParaRPr lang="en-US" dirty="0">
              <a:solidFill>
                <a:schemeClr val="bg1"/>
              </a:solidFill>
              <a:latin typeface="Cambria" pitchFamily="18" charset="0"/>
            </a:endParaRPr>
          </a:p>
        </p:txBody>
      </p:sp>
      <p:sp>
        <p:nvSpPr>
          <p:cNvPr id="6" name="TextBox 5"/>
          <p:cNvSpPr txBox="1">
            <a:spLocks noChangeArrowheads="1"/>
          </p:cNvSpPr>
          <p:nvPr/>
        </p:nvSpPr>
        <p:spPr bwMode="auto">
          <a:xfrm rot="220796">
            <a:off x="4820678" y="3153221"/>
            <a:ext cx="3206895" cy="3139321"/>
          </a:xfrm>
          <a:prstGeom prst="rect">
            <a:avLst/>
          </a:prstGeom>
          <a:solidFill>
            <a:schemeClr val="bg1">
              <a:alpha val="85097"/>
            </a:schemeClr>
          </a:solidFill>
          <a:ln w="9525">
            <a:solidFill>
              <a:schemeClr val="tx1"/>
            </a:solidFill>
            <a:miter lim="800000"/>
            <a:headEnd/>
            <a:tailEnd/>
          </a:ln>
          <a:effectLst>
            <a:outerShdw blurRad="50800" dist="38100" dir="2700000" algn="tl" rotWithShape="0">
              <a:srgbClr val="000000">
                <a:alpha val="39999"/>
              </a:srgbClr>
            </a:outerShdw>
          </a:effectLst>
        </p:spPr>
        <p:txBody>
          <a:bodyPr wrap="square">
            <a:spAutoFit/>
          </a:bodyPr>
          <a:lstStyle/>
          <a:p>
            <a:pPr>
              <a:defRPr/>
            </a:pPr>
            <a:r>
              <a:rPr lang="en-US" sz="2000" b="1" dirty="0" smtClean="0">
                <a:latin typeface="Cambria" pitchFamily="18" charset="0"/>
                <a:ea typeface="+mn-ea"/>
              </a:rPr>
              <a:t>CHCs</a:t>
            </a:r>
            <a:endParaRPr lang="en-US" sz="2000" b="1" dirty="0">
              <a:latin typeface="Cambria" pitchFamily="18" charset="0"/>
              <a:ea typeface="+mn-ea"/>
            </a:endParaRPr>
          </a:p>
          <a:p>
            <a:pPr>
              <a:defRPr/>
            </a:pPr>
            <a:endParaRPr lang="en-US" dirty="0">
              <a:latin typeface="Cambria" pitchFamily="18" charset="0"/>
              <a:ea typeface="+mn-ea"/>
            </a:endParaRPr>
          </a:p>
          <a:p>
            <a:pPr marL="342900" indent="-342900">
              <a:buFont typeface="Arial" pitchFamily="34" charset="0"/>
              <a:buChar char="•"/>
              <a:defRPr/>
            </a:pPr>
            <a:r>
              <a:rPr lang="en-US" sz="2000" dirty="0" smtClean="0">
                <a:latin typeface="Cambria" pitchFamily="18" charset="0"/>
                <a:ea typeface="+mn-ea"/>
              </a:rPr>
              <a:t>Achievement</a:t>
            </a:r>
          </a:p>
          <a:p>
            <a:pPr marL="342900" indent="-342900">
              <a:buFont typeface="Arial" pitchFamily="34" charset="0"/>
              <a:buChar char="•"/>
              <a:defRPr/>
            </a:pPr>
            <a:r>
              <a:rPr lang="en-US" sz="2000" dirty="0" smtClean="0">
                <a:latin typeface="Cambria" pitchFamily="18" charset="0"/>
              </a:rPr>
              <a:t>Belonging</a:t>
            </a:r>
          </a:p>
          <a:p>
            <a:pPr marL="342900" indent="-342900">
              <a:buFont typeface="Arial" pitchFamily="34" charset="0"/>
              <a:buChar char="•"/>
              <a:defRPr/>
            </a:pPr>
            <a:r>
              <a:rPr lang="en-US" sz="2000" dirty="0" smtClean="0">
                <a:latin typeface="Cambria" pitchFamily="18" charset="0"/>
                <a:ea typeface="+mn-ea"/>
              </a:rPr>
              <a:t>Competition</a:t>
            </a:r>
          </a:p>
          <a:p>
            <a:pPr marL="342900" indent="-342900">
              <a:buFont typeface="Arial" pitchFamily="34" charset="0"/>
              <a:buChar char="•"/>
              <a:defRPr/>
            </a:pPr>
            <a:r>
              <a:rPr lang="en-US" sz="2000" dirty="0" smtClean="0">
                <a:latin typeface="Cambria" pitchFamily="18" charset="0"/>
              </a:rPr>
              <a:t>Disease prevention – cholera among others</a:t>
            </a:r>
          </a:p>
          <a:p>
            <a:pPr marL="342900" indent="-342900">
              <a:buFont typeface="Arial" pitchFamily="34" charset="0"/>
              <a:buChar char="•"/>
              <a:defRPr/>
            </a:pPr>
            <a:r>
              <a:rPr lang="en-US" sz="2000" dirty="0" smtClean="0">
                <a:latin typeface="Cambria" pitchFamily="18" charset="0"/>
                <a:ea typeface="+mn-ea"/>
              </a:rPr>
              <a:t>Future income generating activities</a:t>
            </a:r>
          </a:p>
          <a:p>
            <a:pPr>
              <a:defRPr/>
            </a:pPr>
            <a:endParaRPr lang="en-US" sz="2000" dirty="0">
              <a:latin typeface="Cambria" pitchFamily="18" charset="0"/>
              <a:ea typeface="+mn-ea"/>
            </a:endParaRPr>
          </a:p>
        </p:txBody>
      </p:sp>
      <p:sp>
        <p:nvSpPr>
          <p:cNvPr id="7" name="TextBox 6"/>
          <p:cNvSpPr txBox="1">
            <a:spLocks noChangeArrowheads="1"/>
          </p:cNvSpPr>
          <p:nvPr/>
        </p:nvSpPr>
        <p:spPr bwMode="auto">
          <a:xfrm rot="21252987">
            <a:off x="1149560" y="3194942"/>
            <a:ext cx="2933823" cy="2523768"/>
          </a:xfrm>
          <a:prstGeom prst="rect">
            <a:avLst/>
          </a:prstGeom>
          <a:solidFill>
            <a:schemeClr val="bg1">
              <a:alpha val="85097"/>
            </a:schemeClr>
          </a:solidFill>
          <a:ln w="9525">
            <a:solidFill>
              <a:schemeClr val="tx1"/>
            </a:solidFill>
            <a:miter lim="800000"/>
            <a:headEnd/>
            <a:tailEnd/>
          </a:ln>
          <a:effectLst>
            <a:outerShdw blurRad="50800" dist="38100" dir="2700000" algn="tl" rotWithShape="0">
              <a:srgbClr val="000000">
                <a:alpha val="39999"/>
              </a:srgbClr>
            </a:outerShdw>
          </a:effectLst>
        </p:spPr>
        <p:txBody>
          <a:bodyPr wrap="square">
            <a:spAutoFit/>
          </a:bodyPr>
          <a:lstStyle/>
          <a:p>
            <a:pPr>
              <a:defRPr/>
            </a:pPr>
            <a:r>
              <a:rPr lang="en-US" sz="2000" b="1" dirty="0" smtClean="0">
                <a:latin typeface="Cambria" pitchFamily="18" charset="0"/>
                <a:ea typeface="+mn-ea"/>
              </a:rPr>
              <a:t>CLTS</a:t>
            </a:r>
            <a:endParaRPr lang="en-US" sz="2000" b="1" dirty="0">
              <a:latin typeface="Cambria" pitchFamily="18" charset="0"/>
              <a:ea typeface="+mn-ea"/>
            </a:endParaRPr>
          </a:p>
          <a:p>
            <a:pPr>
              <a:defRPr/>
            </a:pPr>
            <a:endParaRPr lang="en-US" dirty="0">
              <a:latin typeface="Cambria" pitchFamily="18" charset="0"/>
              <a:ea typeface="+mn-ea"/>
            </a:endParaRPr>
          </a:p>
          <a:p>
            <a:pPr marL="342900" indent="-342900">
              <a:buFont typeface="Arial" pitchFamily="34" charset="0"/>
              <a:buChar char="•"/>
              <a:defRPr/>
            </a:pPr>
            <a:r>
              <a:rPr lang="en-US" sz="2000" dirty="0" smtClean="0">
                <a:latin typeface="Cambria" pitchFamily="18" charset="0"/>
                <a:ea typeface="+mn-ea"/>
              </a:rPr>
              <a:t>Shame</a:t>
            </a:r>
          </a:p>
          <a:p>
            <a:pPr marL="342900" indent="-342900">
              <a:buFont typeface="Arial" pitchFamily="34" charset="0"/>
              <a:buChar char="•"/>
              <a:defRPr/>
            </a:pPr>
            <a:r>
              <a:rPr lang="en-US" sz="2000" dirty="0" smtClean="0">
                <a:latin typeface="Cambria" pitchFamily="18" charset="0"/>
              </a:rPr>
              <a:t>Disgust</a:t>
            </a:r>
          </a:p>
          <a:p>
            <a:pPr marL="342900" indent="-342900">
              <a:buFont typeface="Arial" pitchFamily="34" charset="0"/>
              <a:buChar char="•"/>
              <a:defRPr/>
            </a:pPr>
            <a:r>
              <a:rPr lang="en-US" sz="2000" dirty="0" smtClean="0">
                <a:latin typeface="Cambria" pitchFamily="18" charset="0"/>
                <a:ea typeface="+mn-ea"/>
              </a:rPr>
              <a:t>Embarrassment</a:t>
            </a:r>
          </a:p>
          <a:p>
            <a:pPr marL="342900" indent="-342900">
              <a:buFont typeface="Arial" pitchFamily="34" charset="0"/>
              <a:buChar char="•"/>
              <a:defRPr/>
            </a:pPr>
            <a:r>
              <a:rPr lang="en-US" sz="2000" dirty="0" smtClean="0">
                <a:latin typeface="Cambria" pitchFamily="18" charset="0"/>
              </a:rPr>
              <a:t>Disease prevention – cholera, diarrhea</a:t>
            </a:r>
            <a:endParaRPr lang="en-US" sz="2000" dirty="0">
              <a:latin typeface="Cambria" pitchFamily="18" charset="0"/>
            </a:endParaRPr>
          </a:p>
          <a:p>
            <a:pPr>
              <a:defRPr/>
            </a:pPr>
            <a:endParaRPr lang="en-US" sz="2000" dirty="0">
              <a:latin typeface="Cambria" pitchFamily="18" charset="0"/>
              <a:ea typeface="+mn-ea"/>
            </a:endParaRPr>
          </a:p>
        </p:txBody>
      </p:sp>
    </p:spTree>
    <p:extLst>
      <p:ext uri="{BB962C8B-B14F-4D97-AF65-F5344CB8AC3E}">
        <p14:creationId xmlns:p14="http://schemas.microsoft.com/office/powerpoint/2010/main" val="3752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855796856"/>
              </p:ext>
            </p:extLst>
          </p:nvPr>
        </p:nvGraphicFramePr>
        <p:xfrm>
          <a:off x="2864159" y="1282819"/>
          <a:ext cx="5933000" cy="5263234"/>
        </p:xfrm>
        <a:graphic>
          <a:graphicData uri="http://schemas.openxmlformats.org/drawingml/2006/table">
            <a:tbl>
              <a:tblPr firstRow="1" bandRow="1">
                <a:tableStyleId>{5C22544A-7EE6-4342-B048-85BDC9FD1C3A}</a:tableStyleId>
              </a:tblPr>
              <a:tblGrid>
                <a:gridCol w="2966500"/>
                <a:gridCol w="2966500"/>
              </a:tblGrid>
              <a:tr h="406519">
                <a:tc>
                  <a:txBody>
                    <a:bodyPr/>
                    <a:lstStyle/>
                    <a:p>
                      <a:r>
                        <a:rPr lang="en-US" sz="1800" dirty="0" smtClean="0">
                          <a:latin typeface="Cambria" pitchFamily="18" charset="0"/>
                        </a:rPr>
                        <a:t>Strength</a:t>
                      </a:r>
                      <a:endParaRPr lang="en-US" sz="1800" dirty="0">
                        <a:latin typeface="Cambria" pitchFamily="18" charset="0"/>
                      </a:endParaRPr>
                    </a:p>
                  </a:txBody>
                  <a:tcPr marT="45697" marB="456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C000"/>
                    </a:solidFill>
                  </a:tcPr>
                </a:tc>
                <a:tc>
                  <a:txBody>
                    <a:bodyPr/>
                    <a:lstStyle/>
                    <a:p>
                      <a:r>
                        <a:rPr lang="en-US" sz="1800" dirty="0" smtClean="0">
                          <a:latin typeface="Cambria" pitchFamily="18" charset="0"/>
                        </a:rPr>
                        <a:t>Weakness</a:t>
                      </a:r>
                      <a:endParaRPr lang="en-US" sz="1800" dirty="0">
                        <a:latin typeface="Cambria" pitchFamily="18" charset="0"/>
                      </a:endParaRPr>
                    </a:p>
                  </a:txBody>
                  <a:tcPr marT="45697" marB="456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tr>
              <a:tr h="711446">
                <a:tc>
                  <a:txBody>
                    <a:bodyPr/>
                    <a:lstStyle/>
                    <a:p>
                      <a:r>
                        <a:rPr lang="en-US" sz="1800" dirty="0" smtClean="0">
                          <a:latin typeface="Cambria" pitchFamily="18" charset="0"/>
                        </a:rPr>
                        <a:t>No reliance on sanitation subsidies or service delivery from external agencies for hardware</a:t>
                      </a:r>
                    </a:p>
                    <a:p>
                      <a:endParaRPr lang="en-US" sz="1800" dirty="0">
                        <a:latin typeface="Cambria" pitchFamily="18" charset="0"/>
                      </a:endParaRPr>
                    </a:p>
                  </a:txBody>
                  <a:tcPr marT="45697" marB="45697">
                    <a:lnL w="12700" cap="flat" cmpd="sng" algn="ctr">
                      <a:solidFill>
                        <a:schemeClr val="tx1"/>
                      </a:solidFill>
                      <a:prstDash val="solid"/>
                      <a:round/>
                      <a:headEnd type="none" w="med" len="med"/>
                      <a:tailEnd type="none" w="med" len="med"/>
                    </a:lnL>
                    <a:solidFill>
                      <a:srgbClr val="FFC000"/>
                    </a:solidFill>
                  </a:tcPr>
                </a:tc>
                <a:tc>
                  <a:txBody>
                    <a:bodyPr/>
                    <a:lstStyle/>
                    <a:p>
                      <a:r>
                        <a:rPr lang="en-US" sz="1800" dirty="0" smtClean="0">
                          <a:latin typeface="Cambria" pitchFamily="18" charset="0"/>
                        </a:rPr>
                        <a:t>Sustained</a:t>
                      </a:r>
                      <a:r>
                        <a:rPr lang="en-US" sz="1800" baseline="0" dirty="0" smtClean="0">
                          <a:latin typeface="Cambria" pitchFamily="18" charset="0"/>
                        </a:rPr>
                        <a:t> behavior change?</a:t>
                      </a:r>
                      <a:endParaRPr lang="en-US" sz="1800" dirty="0">
                        <a:latin typeface="Cambria" pitchFamily="18" charset="0"/>
                      </a:endParaRPr>
                    </a:p>
                  </a:txBody>
                  <a:tcPr marT="45697" marB="45697">
                    <a:lnR w="12700" cap="flat" cmpd="sng" algn="ctr">
                      <a:solidFill>
                        <a:schemeClr val="tx1"/>
                      </a:solidFill>
                      <a:prstDash val="solid"/>
                      <a:round/>
                      <a:headEnd type="none" w="med" len="med"/>
                      <a:tailEnd type="none" w="med" len="med"/>
                    </a:lnR>
                    <a:solidFill>
                      <a:srgbClr val="FFC000"/>
                    </a:solidFill>
                  </a:tcPr>
                </a:tc>
              </a:tr>
              <a:tr h="711446">
                <a:tc>
                  <a:txBody>
                    <a:bodyPr/>
                    <a:lstStyle/>
                    <a:p>
                      <a:r>
                        <a:rPr lang="en-US" sz="1800" dirty="0" smtClean="0">
                          <a:latin typeface="Cambria" pitchFamily="18" charset="0"/>
                        </a:rPr>
                        <a:t>Encourages behavior</a:t>
                      </a:r>
                      <a:r>
                        <a:rPr lang="en-US" sz="1800" baseline="0" dirty="0" smtClean="0">
                          <a:latin typeface="Cambria" pitchFamily="18" charset="0"/>
                        </a:rPr>
                        <a:t> change; social awakening and self-realization</a:t>
                      </a:r>
                    </a:p>
                    <a:p>
                      <a:endParaRPr lang="en-US" sz="1800" dirty="0" smtClean="0">
                        <a:latin typeface="Cambria" pitchFamily="18" charset="0"/>
                      </a:endParaRPr>
                    </a:p>
                  </a:txBody>
                  <a:tcPr marT="45697" marB="45697">
                    <a:lnL w="12700" cap="flat" cmpd="sng" algn="ctr">
                      <a:solidFill>
                        <a:schemeClr val="tx1"/>
                      </a:solidFill>
                      <a:prstDash val="solid"/>
                      <a:round/>
                      <a:headEnd type="none" w="med" len="med"/>
                      <a:tailEnd type="none" w="med" len="med"/>
                    </a:lnL>
                    <a:solidFill>
                      <a:srgbClr val="FFC000"/>
                    </a:solidFill>
                  </a:tcPr>
                </a:tc>
                <a:tc>
                  <a:txBody>
                    <a:bodyPr/>
                    <a:lstStyle/>
                    <a:p>
                      <a:r>
                        <a:rPr lang="en-US" sz="1800" dirty="0" smtClean="0">
                          <a:latin typeface="Cambria" pitchFamily="18" charset="0"/>
                        </a:rPr>
                        <a:t>Spread in areas with</a:t>
                      </a:r>
                      <a:r>
                        <a:rPr lang="en-US" sz="1800" baseline="0" dirty="0" smtClean="0">
                          <a:latin typeface="Cambria" pitchFamily="18" charset="0"/>
                        </a:rPr>
                        <a:t> prior subsidy?  Narrow band of favorable pre-conditions?</a:t>
                      </a:r>
                      <a:br>
                        <a:rPr lang="en-US" sz="1800" baseline="0" dirty="0" smtClean="0">
                          <a:latin typeface="Cambria" pitchFamily="18" charset="0"/>
                        </a:rPr>
                      </a:br>
                      <a:endParaRPr lang="en-US" sz="1800" dirty="0" smtClean="0">
                        <a:latin typeface="Cambria" pitchFamily="18" charset="0"/>
                      </a:endParaRPr>
                    </a:p>
                  </a:txBody>
                  <a:tcPr marT="45697" marB="45697">
                    <a:lnR w="12700" cap="flat" cmpd="sng" algn="ctr">
                      <a:solidFill>
                        <a:schemeClr val="tx1"/>
                      </a:solidFill>
                      <a:prstDash val="solid"/>
                      <a:round/>
                      <a:headEnd type="none" w="med" len="med"/>
                      <a:tailEnd type="none" w="med" len="med"/>
                    </a:lnR>
                    <a:solidFill>
                      <a:srgbClr val="FFC000"/>
                    </a:solidFill>
                  </a:tcPr>
                </a:tc>
              </a:tr>
              <a:tr h="711446">
                <a:tc>
                  <a:txBody>
                    <a:bodyPr/>
                    <a:lstStyle/>
                    <a:p>
                      <a:r>
                        <a:rPr lang="en-US" sz="1800" dirty="0" smtClean="0">
                          <a:latin typeface="Cambria" pitchFamily="18" charset="0"/>
                        </a:rPr>
                        <a:t>Empowers community</a:t>
                      </a:r>
                      <a:endParaRPr lang="en-US" sz="1800" dirty="0">
                        <a:latin typeface="Cambria" pitchFamily="18" charset="0"/>
                      </a:endParaRPr>
                    </a:p>
                  </a:txBody>
                  <a:tcPr marT="45697" marB="45697">
                    <a:lnL w="12700" cap="flat" cmpd="sng" algn="ctr">
                      <a:solidFill>
                        <a:schemeClr val="tx1"/>
                      </a:solidFill>
                      <a:prstDash val="solid"/>
                      <a:round/>
                      <a:headEnd type="none" w="med" len="med"/>
                      <a:tailEnd type="none" w="med" len="med"/>
                    </a:lnL>
                    <a:solidFill>
                      <a:srgbClr val="FFC000"/>
                    </a:solidFill>
                  </a:tcPr>
                </a:tc>
                <a:tc>
                  <a:txBody>
                    <a:bodyPr/>
                    <a:lstStyle/>
                    <a:p>
                      <a:r>
                        <a:rPr lang="en-US" sz="1800" baseline="0" dirty="0" smtClean="0">
                          <a:latin typeface="Cambria" pitchFamily="18" charset="0"/>
                        </a:rPr>
                        <a:t>Sustainability of CLTS hardware solutions is questionable</a:t>
                      </a:r>
                      <a:br>
                        <a:rPr lang="en-US" sz="1800" baseline="0" dirty="0" smtClean="0">
                          <a:latin typeface="Cambria" pitchFamily="18" charset="0"/>
                        </a:rPr>
                      </a:br>
                      <a:endParaRPr lang="en-US" sz="1800" baseline="0" dirty="0" smtClean="0">
                        <a:latin typeface="Cambria" pitchFamily="18" charset="0"/>
                      </a:endParaRPr>
                    </a:p>
                  </a:txBody>
                  <a:tcPr marT="45697" marB="45697">
                    <a:lnR w="12700" cap="flat" cmpd="sng" algn="ctr">
                      <a:solidFill>
                        <a:schemeClr val="tx1"/>
                      </a:solidFill>
                      <a:prstDash val="solid"/>
                      <a:round/>
                      <a:headEnd type="none" w="med" len="med"/>
                      <a:tailEnd type="none" w="med" len="med"/>
                    </a:lnR>
                    <a:solidFill>
                      <a:srgbClr val="FFC000"/>
                    </a:solidFill>
                  </a:tcPr>
                </a:tc>
              </a:tr>
              <a:tr h="1016373">
                <a:tc>
                  <a:txBody>
                    <a:bodyPr/>
                    <a:lstStyle/>
                    <a:p>
                      <a:r>
                        <a:rPr lang="en-US" sz="1800" dirty="0" smtClean="0">
                          <a:latin typeface="Cambria" pitchFamily="18" charset="0"/>
                        </a:rPr>
                        <a:t>Empowers natural</a:t>
                      </a:r>
                      <a:r>
                        <a:rPr lang="en-US" sz="1800" baseline="0" dirty="0" smtClean="0">
                          <a:latin typeface="Cambria" pitchFamily="18" charset="0"/>
                        </a:rPr>
                        <a:t> leaders and facilitators</a:t>
                      </a:r>
                      <a:endParaRPr lang="en-US" sz="1800" dirty="0">
                        <a:latin typeface="Cambria" pitchFamily="18" charset="0"/>
                      </a:endParaRPr>
                    </a:p>
                  </a:txBody>
                  <a:tcPr marT="45697" marB="4569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000"/>
                    </a:solidFill>
                  </a:tcPr>
                </a:tc>
                <a:tc>
                  <a:txBody>
                    <a:bodyPr/>
                    <a:lstStyle/>
                    <a:p>
                      <a:r>
                        <a:rPr lang="en-US" sz="1800" baseline="0" dirty="0" smtClean="0">
                          <a:latin typeface="Cambria" pitchFamily="18" charset="0"/>
                        </a:rPr>
                        <a:t>Relies critically on quality of facilitation</a:t>
                      </a:r>
                    </a:p>
                  </a:txBody>
                  <a:tcPr marT="45697" marB="45697">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11" name="TextBox 10"/>
          <p:cNvSpPr txBox="1"/>
          <p:nvPr/>
        </p:nvSpPr>
        <p:spPr>
          <a:xfrm>
            <a:off x="557932" y="415794"/>
            <a:ext cx="7797792" cy="769441"/>
          </a:xfrm>
          <a:prstGeom prst="rect">
            <a:avLst/>
          </a:prstGeom>
          <a:noFill/>
        </p:spPr>
        <p:txBody>
          <a:bodyPr wrap="square" rtlCol="0">
            <a:spAutoFit/>
          </a:bodyPr>
          <a:lstStyle/>
          <a:p>
            <a:r>
              <a:rPr lang="en-US" sz="4400" dirty="0" smtClean="0">
                <a:latin typeface="Cambria" pitchFamily="18" charset="0"/>
              </a:rPr>
              <a:t>Strengths &amp; Weaknesses</a:t>
            </a:r>
            <a:endParaRPr lang="en-US" sz="4400" dirty="0">
              <a:latin typeface="Cambria" pitchFamily="18" charset="0"/>
            </a:endParaRPr>
          </a:p>
        </p:txBody>
      </p:sp>
      <p:sp>
        <p:nvSpPr>
          <p:cNvPr id="6" name="TextBox 5"/>
          <p:cNvSpPr txBox="1">
            <a:spLocks noChangeArrowheads="1"/>
          </p:cNvSpPr>
          <p:nvPr/>
        </p:nvSpPr>
        <p:spPr bwMode="auto">
          <a:xfrm rot="21102768">
            <a:off x="275356" y="2366745"/>
            <a:ext cx="2628851" cy="1200328"/>
          </a:xfrm>
          <a:prstGeom prst="rect">
            <a:avLst/>
          </a:prstGeom>
          <a:solidFill>
            <a:schemeClr val="bg1">
              <a:alpha val="85097"/>
            </a:schemeClr>
          </a:solidFill>
          <a:ln w="9525">
            <a:solidFill>
              <a:schemeClr val="tx1"/>
            </a:solidFill>
            <a:miter lim="800000"/>
            <a:headEnd/>
            <a:tailEnd/>
          </a:ln>
          <a:effectLst>
            <a:outerShdw blurRad="50800" dist="38100" dir="2700000" algn="tl" rotWithShape="0">
              <a:srgbClr val="000000">
                <a:alpha val="39999"/>
              </a:srgbClr>
            </a:outerShdw>
          </a:effectLst>
        </p:spPr>
        <p:txBody>
          <a:bodyPr wrap="square">
            <a:spAutoFit/>
          </a:bodyPr>
          <a:lstStyle/>
          <a:p>
            <a:pPr algn="ctr">
              <a:lnSpc>
                <a:spcPct val="200000"/>
              </a:lnSpc>
              <a:defRPr/>
            </a:pPr>
            <a:r>
              <a:rPr lang="en-US" sz="2800" b="1" dirty="0" smtClean="0">
                <a:latin typeface="Cambria" pitchFamily="18" charset="0"/>
                <a:ea typeface="+mn-ea"/>
              </a:rPr>
              <a:t>CLTS</a:t>
            </a:r>
            <a:endParaRPr lang="en-US" sz="2800" dirty="0">
              <a:solidFill>
                <a:srgbClr val="000000"/>
              </a:solidFill>
              <a:latin typeface="Cambria"/>
              <a:ea typeface="+mn-ea"/>
            </a:endParaRPr>
          </a:p>
          <a:p>
            <a:pPr>
              <a:defRPr/>
            </a:pPr>
            <a:endParaRPr lang="en-US" sz="1600" dirty="0">
              <a:latin typeface="Cambria" pitchFamily="18" charset="0"/>
              <a:ea typeface="+mn-ea"/>
            </a:endParaRPr>
          </a:p>
        </p:txBody>
      </p:sp>
    </p:spTree>
    <p:extLst>
      <p:ext uri="{BB962C8B-B14F-4D97-AF65-F5344CB8AC3E}">
        <p14:creationId xmlns:p14="http://schemas.microsoft.com/office/powerpoint/2010/main" val="339263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 y="-25400"/>
            <a:ext cx="1115695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rot="21263333">
            <a:off x="4514408" y="603925"/>
            <a:ext cx="4313521" cy="3754874"/>
          </a:xfrm>
          <a:prstGeom prst="rect">
            <a:avLst/>
          </a:prstGeom>
          <a:solidFill>
            <a:schemeClr val="bg1">
              <a:alpha val="85097"/>
            </a:schemeClr>
          </a:solidFill>
          <a:ln w="9525">
            <a:solidFill>
              <a:schemeClr val="tx1"/>
            </a:solidFill>
            <a:miter lim="800000"/>
            <a:headEnd/>
            <a:tailEnd/>
          </a:ln>
          <a:effectLst>
            <a:outerShdw blurRad="50800" dist="38100" dir="2700000" algn="tl" rotWithShape="0">
              <a:srgbClr val="000000">
                <a:alpha val="39999"/>
              </a:srgbClr>
            </a:outerShdw>
          </a:effectLst>
        </p:spPr>
        <p:txBody>
          <a:bodyPr wrap="square">
            <a:spAutoFit/>
          </a:bodyPr>
          <a:lstStyle/>
          <a:p>
            <a:pPr>
              <a:defRPr/>
            </a:pPr>
            <a:r>
              <a:rPr lang="en-US" sz="2000" b="1" dirty="0" smtClean="0">
                <a:latin typeface="Cambria" pitchFamily="18" charset="0"/>
                <a:ea typeface="+mn-ea"/>
              </a:rPr>
              <a:t>Potential for collaboration…?</a:t>
            </a:r>
            <a:endParaRPr lang="en-US" sz="2000" b="1" dirty="0">
              <a:latin typeface="Cambria" pitchFamily="18" charset="0"/>
              <a:ea typeface="+mn-ea"/>
            </a:endParaRPr>
          </a:p>
          <a:p>
            <a:pPr>
              <a:defRPr/>
            </a:pPr>
            <a:endParaRPr lang="en-US" sz="2000" dirty="0">
              <a:latin typeface="Cambria" pitchFamily="18" charset="0"/>
              <a:ea typeface="+mn-ea"/>
            </a:endParaRPr>
          </a:p>
          <a:p>
            <a:pPr marL="342900" indent="-342900">
              <a:buFont typeface="Arial" pitchFamily="34" charset="0"/>
              <a:buChar char="•"/>
              <a:defRPr/>
            </a:pPr>
            <a:r>
              <a:rPr lang="en-US" dirty="0" smtClean="0">
                <a:solidFill>
                  <a:srgbClr val="000000"/>
                </a:solidFill>
                <a:latin typeface="Cambria"/>
                <a:ea typeface="+mn-ea"/>
              </a:rPr>
              <a:t>CHCs address some gaps left by CLTS</a:t>
            </a:r>
          </a:p>
          <a:p>
            <a:pPr marL="800100" lvl="1" indent="-342900">
              <a:buFont typeface="Arial" pitchFamily="34" charset="0"/>
              <a:buChar char="•"/>
              <a:defRPr/>
            </a:pPr>
            <a:r>
              <a:rPr lang="en-US" dirty="0" smtClean="0">
                <a:solidFill>
                  <a:srgbClr val="000000"/>
                </a:solidFill>
                <a:latin typeface="Cambria"/>
              </a:rPr>
              <a:t>Stronger emphasis on hand-washing</a:t>
            </a:r>
          </a:p>
          <a:p>
            <a:pPr marL="800100" lvl="1" indent="-342900">
              <a:buFont typeface="Arial" pitchFamily="34" charset="0"/>
              <a:buChar char="•"/>
              <a:defRPr/>
            </a:pPr>
            <a:r>
              <a:rPr lang="en-US" dirty="0" smtClean="0">
                <a:solidFill>
                  <a:srgbClr val="000000"/>
                </a:solidFill>
                <a:latin typeface="Cambria"/>
                <a:ea typeface="+mn-ea"/>
              </a:rPr>
              <a:t>Sustained follow up</a:t>
            </a:r>
            <a:r>
              <a:rPr lang="en-US" dirty="0">
                <a:solidFill>
                  <a:srgbClr val="000000"/>
                </a:solidFill>
                <a:latin typeface="Cambria"/>
                <a:ea typeface="+mn-ea"/>
              </a:rPr>
              <a:t/>
            </a:r>
            <a:br>
              <a:rPr lang="en-US" dirty="0">
                <a:solidFill>
                  <a:srgbClr val="000000"/>
                </a:solidFill>
                <a:latin typeface="Cambria"/>
                <a:ea typeface="+mn-ea"/>
              </a:rPr>
            </a:br>
            <a:endParaRPr lang="en-US" dirty="0">
              <a:solidFill>
                <a:srgbClr val="000000"/>
              </a:solidFill>
              <a:latin typeface="Cambria"/>
              <a:ea typeface="+mn-ea"/>
            </a:endParaRPr>
          </a:p>
          <a:p>
            <a:pPr marL="342900" indent="-342900">
              <a:buFont typeface="Arial" pitchFamily="34" charset="0"/>
              <a:buChar char="•"/>
              <a:defRPr/>
            </a:pPr>
            <a:r>
              <a:rPr lang="en-US" dirty="0" smtClean="0">
                <a:solidFill>
                  <a:srgbClr val="000000"/>
                </a:solidFill>
                <a:latin typeface="Cambria"/>
                <a:ea typeface="+mn-ea"/>
              </a:rPr>
              <a:t>CLTS emphasizes community construction of latrine - missing in CHCs</a:t>
            </a:r>
          </a:p>
          <a:p>
            <a:pPr marL="342900" indent="-342900">
              <a:buFont typeface="Arial" pitchFamily="34" charset="0"/>
              <a:buChar char="•"/>
              <a:defRPr/>
            </a:pPr>
            <a:endParaRPr lang="en-US" dirty="0">
              <a:solidFill>
                <a:srgbClr val="000000"/>
              </a:solidFill>
              <a:latin typeface="Cambria"/>
            </a:endParaRPr>
          </a:p>
          <a:p>
            <a:pPr marL="342900" indent="-342900">
              <a:buFont typeface="Arial" pitchFamily="34" charset="0"/>
              <a:buChar char="•"/>
              <a:defRPr/>
            </a:pPr>
            <a:r>
              <a:rPr lang="en-US" dirty="0" smtClean="0">
                <a:solidFill>
                  <a:srgbClr val="000000"/>
                </a:solidFill>
                <a:latin typeface="Cambria"/>
                <a:ea typeface="+mn-ea"/>
              </a:rPr>
              <a:t>Separate timing/implementation </a:t>
            </a:r>
            <a:endParaRPr lang="en-US" dirty="0">
              <a:solidFill>
                <a:srgbClr val="000000"/>
              </a:solidFill>
              <a:latin typeface="Cambria"/>
              <a:ea typeface="+mn-ea"/>
            </a:endParaRPr>
          </a:p>
          <a:p>
            <a:pPr marL="342900" indent="-342900">
              <a:buFont typeface="Arial" pitchFamily="34" charset="0"/>
              <a:buChar char="•"/>
              <a:defRPr/>
            </a:pPr>
            <a:endParaRPr lang="en-US" dirty="0">
              <a:solidFill>
                <a:srgbClr val="000000"/>
              </a:solidFill>
              <a:latin typeface="Cambria"/>
              <a:ea typeface="+mn-ea"/>
            </a:endParaRPr>
          </a:p>
        </p:txBody>
      </p:sp>
    </p:spTree>
    <p:extLst>
      <p:ext uri="{BB962C8B-B14F-4D97-AF65-F5344CB8AC3E}">
        <p14:creationId xmlns:p14="http://schemas.microsoft.com/office/powerpoint/2010/main" val="386926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5088"/>
            <a:ext cx="10506075" cy="693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105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SP">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450</Words>
  <Application>Microsoft Office PowerPoint</Application>
  <PresentationFormat>On-screen Show (4:3)</PresentationFormat>
  <Paragraphs>102</Paragraphs>
  <Slides>10</Slides>
  <Notes>7</Notes>
  <HiddenSlides>2</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10</vt:i4>
      </vt:variant>
    </vt:vector>
  </HeadingPairs>
  <TitlesOfParts>
    <vt:vector size="21" baseType="lpstr">
      <vt:lpstr>ＭＳ Ｐゴシック</vt:lpstr>
      <vt:lpstr>Arial</vt:lpstr>
      <vt:lpstr>Calibri</vt:lpstr>
      <vt:lpstr>Cambria</vt:lpstr>
      <vt:lpstr>Times</vt:lpstr>
      <vt:lpstr>Times New Roman</vt:lpstr>
      <vt:lpstr>Wingdings</vt:lpstr>
      <vt:lpstr>Office Theme</vt:lpstr>
      <vt:lpstr>Default Design</vt:lpstr>
      <vt:lpstr>1_Default Design</vt:lpstr>
      <vt:lpstr>WSP</vt:lpstr>
      <vt:lpstr>PowerPoint Presentation</vt:lpstr>
      <vt:lpstr>PowerPoint Presentation</vt:lpstr>
      <vt:lpstr>PowerPoint Presentation</vt:lpstr>
      <vt:lpstr>PowerPoint Presentation</vt:lpstr>
      <vt:lpstr>PowerPoint Presentation</vt:lpstr>
      <vt:lpstr>Motivating Factors</vt:lpstr>
      <vt:lpstr>PowerPoint Presentation</vt:lpstr>
      <vt:lpstr>PowerPoint Presentation</vt:lpstr>
      <vt:lpstr>PowerPoint Presentation</vt:lpstr>
      <vt:lpstr>Approach Structure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Yamagata</dc:creator>
  <cp:lastModifiedBy>john</cp:lastModifiedBy>
  <cp:revision>34</cp:revision>
  <dcterms:created xsi:type="dcterms:W3CDTF">2012-10-27T11:43:31Z</dcterms:created>
  <dcterms:modified xsi:type="dcterms:W3CDTF">2013-11-12T12:04:00Z</dcterms:modified>
</cp:coreProperties>
</file>